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3"/>
  </p:notesMasterIdLst>
  <p:sldIdLst>
    <p:sldId id="256" r:id="rId2"/>
    <p:sldId id="257" r:id="rId3"/>
    <p:sldId id="258" r:id="rId4"/>
    <p:sldId id="259" r:id="rId5"/>
    <p:sldId id="272" r:id="rId6"/>
    <p:sldId id="260" r:id="rId7"/>
    <p:sldId id="261" r:id="rId8"/>
    <p:sldId id="266" r:id="rId9"/>
    <p:sldId id="262" r:id="rId10"/>
    <p:sldId id="265" r:id="rId11"/>
    <p:sldId id="271" r:id="rId12"/>
    <p:sldId id="279" r:id="rId13"/>
    <p:sldId id="280" r:id="rId14"/>
    <p:sldId id="273" r:id="rId15"/>
    <p:sldId id="281" r:id="rId16"/>
    <p:sldId id="282" r:id="rId17"/>
    <p:sldId id="283" r:id="rId18"/>
    <p:sldId id="287" r:id="rId19"/>
    <p:sldId id="286" r:id="rId20"/>
    <p:sldId id="263" r:id="rId21"/>
    <p:sldId id="264" r:id="rId22"/>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228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lumOff val="-13575"/>
            </a:schemeClr>
          </a:solidFill>
        </a:fill>
      </a:tcStyle>
    </a:firstCol>
    <a:lastRow>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hueOff val="114395"/>
              <a:lumOff val="-24975"/>
            </a:schemeClr>
          </a:solidFill>
        </a:fill>
      </a:tcStyle>
    </a:firstRow>
  </a:tblStyle>
  <a:tblStyle styleId="{C7B018BB-80A7-4F77-B60F-C8B233D01FF8}" styleName="">
    <a:tblBg/>
    <a:wholeTbl>
      <a:tcTxStyle b="off" i="off">
        <a:font>
          <a:latin typeface="Helvetica Neue"/>
          <a:ea typeface="Helvetica Neue"/>
          <a:cs typeface="Helvetica Neue"/>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ff" i="off">
        <a:fontRef idx="min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3">
              <a:hueOff val="362282"/>
              <a:satOff val="31803"/>
              <a:lumOff val="-18242"/>
            </a:schemeClr>
          </a:solidFill>
        </a:fill>
      </a:tcStyle>
    </a:firstCol>
    <a:lastRow>
      <a:tcTxStyle b="off" i="off">
        <a:font>
          <a:latin typeface="Helvetica Neue"/>
          <a:ea typeface="Helvetica Neue"/>
          <a:cs typeface="Helvetica Neue"/>
        </a:font>
        <a:srgbClr val="000000"/>
      </a:tcTxStyle>
      <a:tcStyle>
        <a:tcBdr>
          <a:left>
            <a:ln w="12700" cap="flat">
              <a:solidFill>
                <a:srgbClr val="606060"/>
              </a:solidFill>
              <a:prstDash val="solid"/>
              <a:miter lim="400000"/>
            </a:ln>
          </a:left>
          <a:right>
            <a:ln w="12700" cap="flat">
              <a:solidFill>
                <a:srgbClr val="606060"/>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EBEBEB"/>
          </a:solidFill>
        </a:fill>
      </a:tcStyle>
    </a:lastRow>
    <a:firstRow>
      <a:tcTxStyle b="off" i="off">
        <a:fontRef idx="minor">
          <a:srgbClr val="FFFFFF"/>
        </a:fontRef>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rgbClr val="017101"/>
          </a:solidFill>
        </a:fill>
      </a:tcStyle>
    </a:firstRow>
  </a:tblStyle>
  <a:tblStyle styleId="{EEE7283C-3CF3-47DC-8721-378D4A62B228}" styleName="">
    <a:tblBg/>
    <a:wholeTbl>
      <a:tcTxStyle b="off" i="off">
        <a:font>
          <a:latin typeface="Helvetica Neue Light"/>
          <a:ea typeface="Helvetica Neue Light"/>
          <a:cs typeface="Helvetica Neue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FAF7E9"/>
          </a:solidFill>
        </a:fill>
      </a:tcStyle>
    </a:wholeTbl>
    <a:band2H>
      <a:tcTxStyle/>
      <a:tcStyle>
        <a:tcBdr/>
        <a:fill>
          <a:solidFill>
            <a:srgbClr val="EDEADD"/>
          </a:solidFill>
        </a:fill>
      </a:tcStyle>
    </a:band2H>
    <a:firstCol>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9BA00"/>
          </a:solidFill>
        </a:fill>
      </a:tcStyle>
    </a:firstCol>
    <a:la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lastRow>
    <a:fir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firstRow>
  </a:tblStyle>
  <a:tblStyle styleId="{CF821DB8-F4EB-4A41-A1BA-3FCAFE7338EE}" styleName="">
    <a:tblBg/>
    <a:wholeTbl>
      <a:tcTxStyle b="off" i="off">
        <a:font>
          <a:latin typeface="Helvetica Neue"/>
          <a:ea typeface="Helvetica Neue"/>
          <a:cs typeface="Helvetica Neue"/>
        </a:font>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EBEBEB"/>
          </a:solidFill>
        </a:fill>
      </a:tcStyle>
    </a:wholeTbl>
    <a:band2H>
      <a:tcTxStyle/>
      <a:tcStyle>
        <a:tcBdr/>
        <a:fill>
          <a:solidFill>
            <a:srgbClr val="DADBDA"/>
          </a:solidFill>
        </a:fill>
      </a:tcStyle>
    </a:band2H>
    <a:firstCol>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chemeClr val="accent6">
              <a:hueOff val="-146070"/>
              <a:satOff val="-10048"/>
              <a:lumOff val="-30626"/>
            </a:schemeClr>
          </a:solidFill>
        </a:fill>
      </a:tcStyle>
    </a:firstCol>
    <a:la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lastRow>
    <a:fir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firstRow>
  </a:tblStyle>
  <a:tblStyle styleId="{33BA23B1-9221-436E-865A-0063620EA4FD}" styleName="">
    <a:tblBg/>
    <a:wholeTbl>
      <a:tcTxStyle b="off" i="off">
        <a:font>
          <a:latin typeface="Helvetica Neue"/>
          <a:ea typeface="Helvetica Neue"/>
          <a:cs typeface="Helvetica Neue"/>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B5B5C1"/>
          </a:solidFill>
        </a:fill>
      </a:tcStyle>
    </a:wholeTbl>
    <a:band2H>
      <a:tcTxStyle/>
      <a:tcStyle>
        <a:tcBdr/>
        <a:fill>
          <a:solidFill>
            <a:srgbClr val="9A9AA5"/>
          </a:solidFill>
        </a:fill>
      </a:tcStyle>
    </a:band2H>
    <a:firstCol>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85F"/>
          </a:solidFill>
        </a:fill>
      </a:tcStyle>
    </a:firstCol>
    <a:la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lastRow>
    <a:fir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firstRow>
  </a:tblStyle>
  <a:tblStyle styleId="{2708684C-4D16-4618-839F-0558EEFCDFE6}" styleName="">
    <a:tblBg/>
    <a:wholeTbl>
      <a:tcTxStyle b="off"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Neue"/>
          <a:ea typeface="Helvetica Neue"/>
          <a:cs typeface="Helvetica Neue"/>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510"/>
    <p:restoredTop sz="82511"/>
  </p:normalViewPr>
  <p:slideViewPr>
    <p:cSldViewPr snapToGrid="0">
      <p:cViewPr varScale="1">
        <p:scale>
          <a:sx n="67" d="100"/>
          <a:sy n="67" d="100"/>
        </p:scale>
        <p:origin x="560"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D1902C8-1CBF-7349-A345-FD36872F33D6}" type="doc">
      <dgm:prSet loTypeId="urn:microsoft.com/office/officeart/2005/8/layout/cycle8" loCatId="" qsTypeId="urn:microsoft.com/office/officeart/2005/8/quickstyle/simple1" qsCatId="simple" csTypeId="urn:microsoft.com/office/officeart/2005/8/colors/accent1_2" csCatId="accent1" phldr="1"/>
      <dgm:spPr/>
    </dgm:pt>
    <dgm:pt modelId="{F18D3588-287A-5F4C-8B51-04319B4FA228}">
      <dgm:prSet phldrT="[文本]"/>
      <dgm:spPr/>
      <dgm:t>
        <a:bodyPr/>
        <a:lstStyle/>
        <a:p>
          <a:r>
            <a:rPr lang="zh-CN" altLang="en-US" dirty="0"/>
            <a:t>私有编码器</a:t>
          </a:r>
        </a:p>
      </dgm:t>
    </dgm:pt>
    <dgm:pt modelId="{96A90C71-F141-2E43-9F44-102418ACD993}" type="parTrans" cxnId="{3D2421B0-A924-9E46-8685-5916F90703C2}">
      <dgm:prSet/>
      <dgm:spPr/>
      <dgm:t>
        <a:bodyPr/>
        <a:lstStyle/>
        <a:p>
          <a:endParaRPr lang="zh-CN" altLang="en-US"/>
        </a:p>
      </dgm:t>
    </dgm:pt>
    <dgm:pt modelId="{966EB588-38FB-1245-95A1-E05E5ED20791}" type="sibTrans" cxnId="{3D2421B0-A924-9E46-8685-5916F90703C2}">
      <dgm:prSet/>
      <dgm:spPr/>
      <dgm:t>
        <a:bodyPr/>
        <a:lstStyle/>
        <a:p>
          <a:endParaRPr lang="zh-CN" altLang="en-US"/>
        </a:p>
      </dgm:t>
    </dgm:pt>
    <dgm:pt modelId="{4E55CE5A-8A32-D341-87F5-D8EB8CBBD28D}">
      <dgm:prSet phldrT="[文本]"/>
      <dgm:spPr/>
      <dgm:t>
        <a:bodyPr/>
        <a:lstStyle/>
        <a:p>
          <a:r>
            <a:rPr lang="zh-CN" altLang="en-US" dirty="0"/>
            <a:t>其他</a:t>
          </a:r>
        </a:p>
      </dgm:t>
    </dgm:pt>
    <dgm:pt modelId="{20D9242D-0AD4-AA4C-AE3B-3B0D662D6644}" type="parTrans" cxnId="{C098D256-4BA9-D74E-AA32-9051020697AD}">
      <dgm:prSet/>
      <dgm:spPr/>
      <dgm:t>
        <a:bodyPr/>
        <a:lstStyle/>
        <a:p>
          <a:endParaRPr lang="zh-CN" altLang="en-US"/>
        </a:p>
      </dgm:t>
    </dgm:pt>
    <dgm:pt modelId="{2B1BD3E2-6C61-DB47-B288-ED35E85F5935}" type="sibTrans" cxnId="{C098D256-4BA9-D74E-AA32-9051020697AD}">
      <dgm:prSet/>
      <dgm:spPr/>
      <dgm:t>
        <a:bodyPr/>
        <a:lstStyle/>
        <a:p>
          <a:endParaRPr lang="zh-CN" altLang="en-US"/>
        </a:p>
      </dgm:t>
    </dgm:pt>
    <dgm:pt modelId="{655B8D45-2B2A-9246-8261-ECA6F1FBD1A0}">
      <dgm:prSet phldrT="[文本]"/>
      <dgm:spPr/>
      <dgm:t>
        <a:bodyPr/>
        <a:lstStyle/>
        <a:p>
          <a:r>
            <a:rPr lang="zh-CN" altLang="en-US" dirty="0"/>
            <a:t>无损编码器</a:t>
          </a:r>
        </a:p>
      </dgm:t>
    </dgm:pt>
    <dgm:pt modelId="{F144A4F6-1BC3-E34E-BB64-28F0ED581568}" type="parTrans" cxnId="{BB7D224B-E675-9743-8FDE-524F01CF8B16}">
      <dgm:prSet/>
      <dgm:spPr/>
      <dgm:t>
        <a:bodyPr/>
        <a:lstStyle/>
        <a:p>
          <a:endParaRPr lang="zh-CN" altLang="en-US"/>
        </a:p>
      </dgm:t>
    </dgm:pt>
    <dgm:pt modelId="{5EC6C1D7-F4EA-A54B-B48B-0945F64B3ABC}" type="sibTrans" cxnId="{BB7D224B-E675-9743-8FDE-524F01CF8B16}">
      <dgm:prSet/>
      <dgm:spPr/>
      <dgm:t>
        <a:bodyPr/>
        <a:lstStyle/>
        <a:p>
          <a:endParaRPr lang="zh-CN" altLang="en-US"/>
        </a:p>
      </dgm:t>
    </dgm:pt>
    <dgm:pt modelId="{571FDDA0-C927-9546-94C7-224B2A857085}">
      <dgm:prSet/>
      <dgm:spPr/>
      <dgm:t>
        <a:bodyPr/>
        <a:lstStyle/>
        <a:p>
          <a:r>
            <a:rPr lang="zh-CN" altLang="en-US" dirty="0"/>
            <a:t>蓝牙编码器</a:t>
          </a:r>
        </a:p>
      </dgm:t>
    </dgm:pt>
    <dgm:pt modelId="{D1641E5C-43F0-DC42-A8D5-272F5D5B1C7B}" type="parTrans" cxnId="{333E315D-137A-D04C-956E-94697A1239E6}">
      <dgm:prSet/>
      <dgm:spPr/>
      <dgm:t>
        <a:bodyPr/>
        <a:lstStyle/>
        <a:p>
          <a:endParaRPr lang="zh-CN" altLang="en-US"/>
        </a:p>
      </dgm:t>
    </dgm:pt>
    <dgm:pt modelId="{EEA3BFDB-660B-8743-882C-7419F1ED3E86}" type="sibTrans" cxnId="{333E315D-137A-D04C-956E-94697A1239E6}">
      <dgm:prSet/>
      <dgm:spPr/>
      <dgm:t>
        <a:bodyPr/>
        <a:lstStyle/>
        <a:p>
          <a:endParaRPr lang="zh-CN" altLang="en-US"/>
        </a:p>
      </dgm:t>
    </dgm:pt>
    <dgm:pt modelId="{C2E25CB1-846C-6A40-8509-67CB3B3EEF5B}" type="pres">
      <dgm:prSet presAssocID="{8D1902C8-1CBF-7349-A345-FD36872F33D6}" presName="compositeShape" presStyleCnt="0">
        <dgm:presLayoutVars>
          <dgm:chMax val="7"/>
          <dgm:dir/>
          <dgm:resizeHandles val="exact"/>
        </dgm:presLayoutVars>
      </dgm:prSet>
      <dgm:spPr/>
    </dgm:pt>
    <dgm:pt modelId="{E2EA15D8-EC3E-284F-A0D5-182AF5F8CA9F}" type="pres">
      <dgm:prSet presAssocID="{8D1902C8-1CBF-7349-A345-FD36872F33D6}" presName="wedge1" presStyleLbl="node1" presStyleIdx="0" presStyleCnt="4"/>
      <dgm:spPr/>
    </dgm:pt>
    <dgm:pt modelId="{31518174-C460-E24E-9D8C-52E44B2A1936}" type="pres">
      <dgm:prSet presAssocID="{8D1902C8-1CBF-7349-A345-FD36872F33D6}" presName="dummy1a" presStyleCnt="0"/>
      <dgm:spPr/>
    </dgm:pt>
    <dgm:pt modelId="{1306C362-D6A1-3F43-B423-CB1EAF54AE39}" type="pres">
      <dgm:prSet presAssocID="{8D1902C8-1CBF-7349-A345-FD36872F33D6}" presName="dummy1b" presStyleCnt="0"/>
      <dgm:spPr/>
    </dgm:pt>
    <dgm:pt modelId="{1EC5502D-E2A7-8644-922A-59F98E5FA219}" type="pres">
      <dgm:prSet presAssocID="{8D1902C8-1CBF-7349-A345-FD36872F33D6}" presName="wedge1Tx" presStyleLbl="node1" presStyleIdx="0" presStyleCnt="4">
        <dgm:presLayoutVars>
          <dgm:chMax val="0"/>
          <dgm:chPref val="0"/>
          <dgm:bulletEnabled val="1"/>
        </dgm:presLayoutVars>
      </dgm:prSet>
      <dgm:spPr/>
    </dgm:pt>
    <dgm:pt modelId="{EC0EF7E1-CDF4-0943-80DB-0C91FDBE66E7}" type="pres">
      <dgm:prSet presAssocID="{8D1902C8-1CBF-7349-A345-FD36872F33D6}" presName="wedge2" presStyleLbl="node1" presStyleIdx="1" presStyleCnt="4"/>
      <dgm:spPr/>
    </dgm:pt>
    <dgm:pt modelId="{EF2205CE-F436-894C-981C-170221FBFD23}" type="pres">
      <dgm:prSet presAssocID="{8D1902C8-1CBF-7349-A345-FD36872F33D6}" presName="dummy2a" presStyleCnt="0"/>
      <dgm:spPr/>
    </dgm:pt>
    <dgm:pt modelId="{DD9EE051-D29C-0944-8B24-EBCB905FC02E}" type="pres">
      <dgm:prSet presAssocID="{8D1902C8-1CBF-7349-A345-FD36872F33D6}" presName="dummy2b" presStyleCnt="0"/>
      <dgm:spPr/>
    </dgm:pt>
    <dgm:pt modelId="{C8806163-F5ED-4C45-B22A-1985A4391B18}" type="pres">
      <dgm:prSet presAssocID="{8D1902C8-1CBF-7349-A345-FD36872F33D6}" presName="wedge2Tx" presStyleLbl="node1" presStyleIdx="1" presStyleCnt="4">
        <dgm:presLayoutVars>
          <dgm:chMax val="0"/>
          <dgm:chPref val="0"/>
          <dgm:bulletEnabled val="1"/>
        </dgm:presLayoutVars>
      </dgm:prSet>
      <dgm:spPr/>
    </dgm:pt>
    <dgm:pt modelId="{43FD8CF1-D868-0A48-BB24-F445523D04DC}" type="pres">
      <dgm:prSet presAssocID="{8D1902C8-1CBF-7349-A345-FD36872F33D6}" presName="wedge3" presStyleLbl="node1" presStyleIdx="2" presStyleCnt="4"/>
      <dgm:spPr/>
    </dgm:pt>
    <dgm:pt modelId="{C060A52A-181A-CE46-AD19-BDA3B27870C2}" type="pres">
      <dgm:prSet presAssocID="{8D1902C8-1CBF-7349-A345-FD36872F33D6}" presName="dummy3a" presStyleCnt="0"/>
      <dgm:spPr/>
    </dgm:pt>
    <dgm:pt modelId="{71F11D68-C76C-F944-A2E0-D8DE99C6C279}" type="pres">
      <dgm:prSet presAssocID="{8D1902C8-1CBF-7349-A345-FD36872F33D6}" presName="dummy3b" presStyleCnt="0"/>
      <dgm:spPr/>
    </dgm:pt>
    <dgm:pt modelId="{131A2710-4E2E-C745-A47C-A50F39D24AED}" type="pres">
      <dgm:prSet presAssocID="{8D1902C8-1CBF-7349-A345-FD36872F33D6}" presName="wedge3Tx" presStyleLbl="node1" presStyleIdx="2" presStyleCnt="4">
        <dgm:presLayoutVars>
          <dgm:chMax val="0"/>
          <dgm:chPref val="0"/>
          <dgm:bulletEnabled val="1"/>
        </dgm:presLayoutVars>
      </dgm:prSet>
      <dgm:spPr/>
    </dgm:pt>
    <dgm:pt modelId="{22FC62F4-190F-8F4F-ACA2-A8E39C210980}" type="pres">
      <dgm:prSet presAssocID="{8D1902C8-1CBF-7349-A345-FD36872F33D6}" presName="wedge4" presStyleLbl="node1" presStyleIdx="3" presStyleCnt="4"/>
      <dgm:spPr/>
    </dgm:pt>
    <dgm:pt modelId="{A75B3350-29A4-6742-9570-39FB0AC72829}" type="pres">
      <dgm:prSet presAssocID="{8D1902C8-1CBF-7349-A345-FD36872F33D6}" presName="dummy4a" presStyleCnt="0"/>
      <dgm:spPr/>
    </dgm:pt>
    <dgm:pt modelId="{045E3820-BB69-BA48-8492-92AC7A02FF64}" type="pres">
      <dgm:prSet presAssocID="{8D1902C8-1CBF-7349-A345-FD36872F33D6}" presName="dummy4b" presStyleCnt="0"/>
      <dgm:spPr/>
    </dgm:pt>
    <dgm:pt modelId="{9C93D40D-8BD9-2E4E-9C97-D66F792EAD54}" type="pres">
      <dgm:prSet presAssocID="{8D1902C8-1CBF-7349-A345-FD36872F33D6}" presName="wedge4Tx" presStyleLbl="node1" presStyleIdx="3" presStyleCnt="4">
        <dgm:presLayoutVars>
          <dgm:chMax val="0"/>
          <dgm:chPref val="0"/>
          <dgm:bulletEnabled val="1"/>
        </dgm:presLayoutVars>
      </dgm:prSet>
      <dgm:spPr/>
    </dgm:pt>
    <dgm:pt modelId="{44B7636B-DE09-BE46-9867-F0B180B5F69E}" type="pres">
      <dgm:prSet presAssocID="{966EB588-38FB-1245-95A1-E05E5ED20791}" presName="arrowWedge1" presStyleLbl="fgSibTrans2D1" presStyleIdx="0" presStyleCnt="4"/>
      <dgm:spPr/>
    </dgm:pt>
    <dgm:pt modelId="{38E7C249-8329-9F41-90E2-05DA068344C6}" type="pres">
      <dgm:prSet presAssocID="{EEA3BFDB-660B-8743-882C-7419F1ED3E86}" presName="arrowWedge2" presStyleLbl="fgSibTrans2D1" presStyleIdx="1" presStyleCnt="4"/>
      <dgm:spPr/>
    </dgm:pt>
    <dgm:pt modelId="{D77E8501-92F1-1840-ACB1-D7F7B6CE8893}" type="pres">
      <dgm:prSet presAssocID="{2B1BD3E2-6C61-DB47-B288-ED35E85F5935}" presName="arrowWedge3" presStyleLbl="fgSibTrans2D1" presStyleIdx="2" presStyleCnt="4"/>
      <dgm:spPr/>
    </dgm:pt>
    <dgm:pt modelId="{F7136161-3F46-6B4B-94F7-8A1944153769}" type="pres">
      <dgm:prSet presAssocID="{5EC6C1D7-F4EA-A54B-B48B-0945F64B3ABC}" presName="arrowWedge4" presStyleLbl="fgSibTrans2D1" presStyleIdx="3" presStyleCnt="4"/>
      <dgm:spPr/>
    </dgm:pt>
  </dgm:ptLst>
  <dgm:cxnLst>
    <dgm:cxn modelId="{8C12D614-1035-F74F-8B55-278A1F59EDB4}" type="presOf" srcId="{8D1902C8-1CBF-7349-A345-FD36872F33D6}" destId="{C2E25CB1-846C-6A40-8509-67CB3B3EEF5B}" srcOrd="0" destOrd="0" presId="urn:microsoft.com/office/officeart/2005/8/layout/cycle8"/>
    <dgm:cxn modelId="{3A7F8C3D-ABDB-9546-8051-70DB012A3AC5}" type="presOf" srcId="{655B8D45-2B2A-9246-8261-ECA6F1FBD1A0}" destId="{22FC62F4-190F-8F4F-ACA2-A8E39C210980}" srcOrd="0" destOrd="0" presId="urn:microsoft.com/office/officeart/2005/8/layout/cycle8"/>
    <dgm:cxn modelId="{BB7D224B-E675-9743-8FDE-524F01CF8B16}" srcId="{8D1902C8-1CBF-7349-A345-FD36872F33D6}" destId="{655B8D45-2B2A-9246-8261-ECA6F1FBD1A0}" srcOrd="3" destOrd="0" parTransId="{F144A4F6-1BC3-E34E-BB64-28F0ED581568}" sibTransId="{5EC6C1D7-F4EA-A54B-B48B-0945F64B3ABC}"/>
    <dgm:cxn modelId="{C098D256-4BA9-D74E-AA32-9051020697AD}" srcId="{8D1902C8-1CBF-7349-A345-FD36872F33D6}" destId="{4E55CE5A-8A32-D341-87F5-D8EB8CBBD28D}" srcOrd="2" destOrd="0" parTransId="{20D9242D-0AD4-AA4C-AE3B-3B0D662D6644}" sibTransId="{2B1BD3E2-6C61-DB47-B288-ED35E85F5935}"/>
    <dgm:cxn modelId="{333E315D-137A-D04C-956E-94697A1239E6}" srcId="{8D1902C8-1CBF-7349-A345-FD36872F33D6}" destId="{571FDDA0-C927-9546-94C7-224B2A857085}" srcOrd="1" destOrd="0" parTransId="{D1641E5C-43F0-DC42-A8D5-272F5D5B1C7B}" sibTransId="{EEA3BFDB-660B-8743-882C-7419F1ED3E86}"/>
    <dgm:cxn modelId="{DEB70D82-B124-BB46-A991-7DEB0D766D41}" type="presOf" srcId="{655B8D45-2B2A-9246-8261-ECA6F1FBD1A0}" destId="{9C93D40D-8BD9-2E4E-9C97-D66F792EAD54}" srcOrd="1" destOrd="0" presId="urn:microsoft.com/office/officeart/2005/8/layout/cycle8"/>
    <dgm:cxn modelId="{AEACE794-0A46-5747-B618-8A940E0B001A}" type="presOf" srcId="{F18D3588-287A-5F4C-8B51-04319B4FA228}" destId="{1EC5502D-E2A7-8644-922A-59F98E5FA219}" srcOrd="1" destOrd="0" presId="urn:microsoft.com/office/officeart/2005/8/layout/cycle8"/>
    <dgm:cxn modelId="{3D2421B0-A924-9E46-8685-5916F90703C2}" srcId="{8D1902C8-1CBF-7349-A345-FD36872F33D6}" destId="{F18D3588-287A-5F4C-8B51-04319B4FA228}" srcOrd="0" destOrd="0" parTransId="{96A90C71-F141-2E43-9F44-102418ACD993}" sibTransId="{966EB588-38FB-1245-95A1-E05E5ED20791}"/>
    <dgm:cxn modelId="{3CEF7DCE-F926-6840-87BE-153830036AAC}" type="presOf" srcId="{571FDDA0-C927-9546-94C7-224B2A857085}" destId="{C8806163-F5ED-4C45-B22A-1985A4391B18}" srcOrd="1" destOrd="0" presId="urn:microsoft.com/office/officeart/2005/8/layout/cycle8"/>
    <dgm:cxn modelId="{47208AD3-1055-334A-9125-A383DF968CDF}" type="presOf" srcId="{F18D3588-287A-5F4C-8B51-04319B4FA228}" destId="{E2EA15D8-EC3E-284F-A0D5-182AF5F8CA9F}" srcOrd="0" destOrd="0" presId="urn:microsoft.com/office/officeart/2005/8/layout/cycle8"/>
    <dgm:cxn modelId="{F4D5E1D6-FAFB-B14E-B771-91E435670E0F}" type="presOf" srcId="{4E55CE5A-8A32-D341-87F5-D8EB8CBBD28D}" destId="{43FD8CF1-D868-0A48-BB24-F445523D04DC}" srcOrd="0" destOrd="0" presId="urn:microsoft.com/office/officeart/2005/8/layout/cycle8"/>
    <dgm:cxn modelId="{0DB26FDB-C38B-7642-AF39-FFBC416CE2B9}" type="presOf" srcId="{571FDDA0-C927-9546-94C7-224B2A857085}" destId="{EC0EF7E1-CDF4-0943-80DB-0C91FDBE66E7}" srcOrd="0" destOrd="0" presId="urn:microsoft.com/office/officeart/2005/8/layout/cycle8"/>
    <dgm:cxn modelId="{9C3E13E7-37D0-BA46-91A3-A4F4EFBB6C65}" type="presOf" srcId="{4E55CE5A-8A32-D341-87F5-D8EB8CBBD28D}" destId="{131A2710-4E2E-C745-A47C-A50F39D24AED}" srcOrd="1" destOrd="0" presId="urn:microsoft.com/office/officeart/2005/8/layout/cycle8"/>
    <dgm:cxn modelId="{F1640A47-06AD-4F40-9789-B73FA686B742}" type="presParOf" srcId="{C2E25CB1-846C-6A40-8509-67CB3B3EEF5B}" destId="{E2EA15D8-EC3E-284F-A0D5-182AF5F8CA9F}" srcOrd="0" destOrd="0" presId="urn:microsoft.com/office/officeart/2005/8/layout/cycle8"/>
    <dgm:cxn modelId="{F9821B95-1AA9-274B-83B8-8F4963481DD0}" type="presParOf" srcId="{C2E25CB1-846C-6A40-8509-67CB3B3EEF5B}" destId="{31518174-C460-E24E-9D8C-52E44B2A1936}" srcOrd="1" destOrd="0" presId="urn:microsoft.com/office/officeart/2005/8/layout/cycle8"/>
    <dgm:cxn modelId="{7AEB1357-A6A8-934F-8D7B-654836B46CAE}" type="presParOf" srcId="{C2E25CB1-846C-6A40-8509-67CB3B3EEF5B}" destId="{1306C362-D6A1-3F43-B423-CB1EAF54AE39}" srcOrd="2" destOrd="0" presId="urn:microsoft.com/office/officeart/2005/8/layout/cycle8"/>
    <dgm:cxn modelId="{C027BCE3-8CDE-4649-BC63-8CA532048FE5}" type="presParOf" srcId="{C2E25CB1-846C-6A40-8509-67CB3B3EEF5B}" destId="{1EC5502D-E2A7-8644-922A-59F98E5FA219}" srcOrd="3" destOrd="0" presId="urn:microsoft.com/office/officeart/2005/8/layout/cycle8"/>
    <dgm:cxn modelId="{A759A5C8-5CA8-4848-821D-C150C7157343}" type="presParOf" srcId="{C2E25CB1-846C-6A40-8509-67CB3B3EEF5B}" destId="{EC0EF7E1-CDF4-0943-80DB-0C91FDBE66E7}" srcOrd="4" destOrd="0" presId="urn:microsoft.com/office/officeart/2005/8/layout/cycle8"/>
    <dgm:cxn modelId="{88880D93-F76F-9040-9F5C-727FBAFA986F}" type="presParOf" srcId="{C2E25CB1-846C-6A40-8509-67CB3B3EEF5B}" destId="{EF2205CE-F436-894C-981C-170221FBFD23}" srcOrd="5" destOrd="0" presId="urn:microsoft.com/office/officeart/2005/8/layout/cycle8"/>
    <dgm:cxn modelId="{239EA1F3-8195-0843-81B9-8864BBFF7FCC}" type="presParOf" srcId="{C2E25CB1-846C-6A40-8509-67CB3B3EEF5B}" destId="{DD9EE051-D29C-0944-8B24-EBCB905FC02E}" srcOrd="6" destOrd="0" presId="urn:microsoft.com/office/officeart/2005/8/layout/cycle8"/>
    <dgm:cxn modelId="{F573D6AE-CA69-9A4C-88FB-D6CACF9AB278}" type="presParOf" srcId="{C2E25CB1-846C-6A40-8509-67CB3B3EEF5B}" destId="{C8806163-F5ED-4C45-B22A-1985A4391B18}" srcOrd="7" destOrd="0" presId="urn:microsoft.com/office/officeart/2005/8/layout/cycle8"/>
    <dgm:cxn modelId="{9EC3661E-65F3-A440-8F9F-2E899EB3FD19}" type="presParOf" srcId="{C2E25CB1-846C-6A40-8509-67CB3B3EEF5B}" destId="{43FD8CF1-D868-0A48-BB24-F445523D04DC}" srcOrd="8" destOrd="0" presId="urn:microsoft.com/office/officeart/2005/8/layout/cycle8"/>
    <dgm:cxn modelId="{095D6543-C202-1E47-971E-CDDEC2B670BF}" type="presParOf" srcId="{C2E25CB1-846C-6A40-8509-67CB3B3EEF5B}" destId="{C060A52A-181A-CE46-AD19-BDA3B27870C2}" srcOrd="9" destOrd="0" presId="urn:microsoft.com/office/officeart/2005/8/layout/cycle8"/>
    <dgm:cxn modelId="{23329A56-7E87-F942-AF79-442454AA0CAA}" type="presParOf" srcId="{C2E25CB1-846C-6A40-8509-67CB3B3EEF5B}" destId="{71F11D68-C76C-F944-A2E0-D8DE99C6C279}" srcOrd="10" destOrd="0" presId="urn:microsoft.com/office/officeart/2005/8/layout/cycle8"/>
    <dgm:cxn modelId="{16A5707E-5E27-0B42-BF5E-165486652212}" type="presParOf" srcId="{C2E25CB1-846C-6A40-8509-67CB3B3EEF5B}" destId="{131A2710-4E2E-C745-A47C-A50F39D24AED}" srcOrd="11" destOrd="0" presId="urn:microsoft.com/office/officeart/2005/8/layout/cycle8"/>
    <dgm:cxn modelId="{C8B78BC5-36F5-C34F-B28A-A8191EB6402A}" type="presParOf" srcId="{C2E25CB1-846C-6A40-8509-67CB3B3EEF5B}" destId="{22FC62F4-190F-8F4F-ACA2-A8E39C210980}" srcOrd="12" destOrd="0" presId="urn:microsoft.com/office/officeart/2005/8/layout/cycle8"/>
    <dgm:cxn modelId="{DF064D4C-6891-6E40-AA08-6E357F94C5CA}" type="presParOf" srcId="{C2E25CB1-846C-6A40-8509-67CB3B3EEF5B}" destId="{A75B3350-29A4-6742-9570-39FB0AC72829}" srcOrd="13" destOrd="0" presId="urn:microsoft.com/office/officeart/2005/8/layout/cycle8"/>
    <dgm:cxn modelId="{896A7591-1AEB-FE4F-97A6-2AD6F1EA17A0}" type="presParOf" srcId="{C2E25CB1-846C-6A40-8509-67CB3B3EEF5B}" destId="{045E3820-BB69-BA48-8492-92AC7A02FF64}" srcOrd="14" destOrd="0" presId="urn:microsoft.com/office/officeart/2005/8/layout/cycle8"/>
    <dgm:cxn modelId="{73C85648-CF0A-DB4C-9ABB-40D92AC086D9}" type="presParOf" srcId="{C2E25CB1-846C-6A40-8509-67CB3B3EEF5B}" destId="{9C93D40D-8BD9-2E4E-9C97-D66F792EAD54}" srcOrd="15" destOrd="0" presId="urn:microsoft.com/office/officeart/2005/8/layout/cycle8"/>
    <dgm:cxn modelId="{63807269-14A9-5549-B97A-8719A2DD97E1}" type="presParOf" srcId="{C2E25CB1-846C-6A40-8509-67CB3B3EEF5B}" destId="{44B7636B-DE09-BE46-9867-F0B180B5F69E}" srcOrd="16" destOrd="0" presId="urn:microsoft.com/office/officeart/2005/8/layout/cycle8"/>
    <dgm:cxn modelId="{019928CF-D66B-7344-BC09-F973D617539B}" type="presParOf" srcId="{C2E25CB1-846C-6A40-8509-67CB3B3EEF5B}" destId="{38E7C249-8329-9F41-90E2-05DA068344C6}" srcOrd="17" destOrd="0" presId="urn:microsoft.com/office/officeart/2005/8/layout/cycle8"/>
    <dgm:cxn modelId="{04D965F8-7E05-2742-892E-838F48193EAE}" type="presParOf" srcId="{C2E25CB1-846C-6A40-8509-67CB3B3EEF5B}" destId="{D77E8501-92F1-1840-ACB1-D7F7B6CE8893}" srcOrd="18" destOrd="0" presId="urn:microsoft.com/office/officeart/2005/8/layout/cycle8"/>
    <dgm:cxn modelId="{AB007FEF-3A3B-F042-AEAA-2A6223CD8EA6}" type="presParOf" srcId="{C2E25CB1-846C-6A40-8509-67CB3B3EEF5B}" destId="{F7136161-3F46-6B4B-94F7-8A1944153769}" srcOrd="19" destOrd="0" presId="urn:microsoft.com/office/officeart/2005/8/layout/cycle8"/>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2EA15D8-EC3E-284F-A0D5-182AF5F8CA9F}">
      <dsp:nvSpPr>
        <dsp:cNvPr id="0" name=""/>
        <dsp:cNvSpPr/>
      </dsp:nvSpPr>
      <dsp:spPr>
        <a:xfrm>
          <a:off x="1186959" y="637494"/>
          <a:ext cx="8355322" cy="8355322"/>
        </a:xfrm>
        <a:prstGeom prst="pie">
          <a:avLst>
            <a:gd name="adj1" fmla="val 16200000"/>
            <a:gd name="adj2" fmla="val 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2400300">
            <a:lnSpc>
              <a:spcPct val="90000"/>
            </a:lnSpc>
            <a:spcBef>
              <a:spcPct val="0"/>
            </a:spcBef>
            <a:spcAft>
              <a:spcPct val="35000"/>
            </a:spcAft>
            <a:buNone/>
          </a:pPr>
          <a:r>
            <a:rPr lang="zh-CN" altLang="en-US" sz="5400" kern="1200" dirty="0"/>
            <a:t>私有编码器</a:t>
          </a:r>
        </a:p>
      </dsp:txBody>
      <dsp:txXfrm>
        <a:off x="5622242" y="2369234"/>
        <a:ext cx="3083511" cy="2287766"/>
      </dsp:txXfrm>
    </dsp:sp>
    <dsp:sp modelId="{EC0EF7E1-CDF4-0943-80DB-0C91FDBE66E7}">
      <dsp:nvSpPr>
        <dsp:cNvPr id="0" name=""/>
        <dsp:cNvSpPr/>
      </dsp:nvSpPr>
      <dsp:spPr>
        <a:xfrm>
          <a:off x="1186959" y="917995"/>
          <a:ext cx="8355322" cy="8355322"/>
        </a:xfrm>
        <a:prstGeom prst="pie">
          <a:avLst>
            <a:gd name="adj1" fmla="val 0"/>
            <a:gd name="adj2" fmla="val 540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2400300">
            <a:lnSpc>
              <a:spcPct val="90000"/>
            </a:lnSpc>
            <a:spcBef>
              <a:spcPct val="0"/>
            </a:spcBef>
            <a:spcAft>
              <a:spcPct val="35000"/>
            </a:spcAft>
            <a:buNone/>
          </a:pPr>
          <a:r>
            <a:rPr lang="zh-CN" altLang="en-US" sz="5400" kern="1200" dirty="0"/>
            <a:t>蓝牙编码器</a:t>
          </a:r>
        </a:p>
      </dsp:txBody>
      <dsp:txXfrm>
        <a:off x="5622242" y="5253810"/>
        <a:ext cx="3083511" cy="2287766"/>
      </dsp:txXfrm>
    </dsp:sp>
    <dsp:sp modelId="{43FD8CF1-D868-0A48-BB24-F445523D04DC}">
      <dsp:nvSpPr>
        <dsp:cNvPr id="0" name=""/>
        <dsp:cNvSpPr/>
      </dsp:nvSpPr>
      <dsp:spPr>
        <a:xfrm>
          <a:off x="906459" y="917995"/>
          <a:ext cx="8355322" cy="8355322"/>
        </a:xfrm>
        <a:prstGeom prst="pie">
          <a:avLst>
            <a:gd name="adj1" fmla="val 5400000"/>
            <a:gd name="adj2" fmla="val 1080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2400300">
            <a:lnSpc>
              <a:spcPct val="90000"/>
            </a:lnSpc>
            <a:spcBef>
              <a:spcPct val="0"/>
            </a:spcBef>
            <a:spcAft>
              <a:spcPct val="35000"/>
            </a:spcAft>
            <a:buNone/>
          </a:pPr>
          <a:r>
            <a:rPr lang="zh-CN" altLang="en-US" sz="5400" kern="1200" dirty="0"/>
            <a:t>其他</a:t>
          </a:r>
        </a:p>
      </dsp:txBody>
      <dsp:txXfrm>
        <a:off x="1742986" y="5253810"/>
        <a:ext cx="3083511" cy="2287766"/>
      </dsp:txXfrm>
    </dsp:sp>
    <dsp:sp modelId="{22FC62F4-190F-8F4F-ACA2-A8E39C210980}">
      <dsp:nvSpPr>
        <dsp:cNvPr id="0" name=""/>
        <dsp:cNvSpPr/>
      </dsp:nvSpPr>
      <dsp:spPr>
        <a:xfrm>
          <a:off x="906459" y="637494"/>
          <a:ext cx="8355322" cy="8355322"/>
        </a:xfrm>
        <a:prstGeom prst="pie">
          <a:avLst>
            <a:gd name="adj1" fmla="val 10800000"/>
            <a:gd name="adj2" fmla="val 1620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2400300">
            <a:lnSpc>
              <a:spcPct val="90000"/>
            </a:lnSpc>
            <a:spcBef>
              <a:spcPct val="0"/>
            </a:spcBef>
            <a:spcAft>
              <a:spcPct val="35000"/>
            </a:spcAft>
            <a:buNone/>
          </a:pPr>
          <a:r>
            <a:rPr lang="zh-CN" altLang="en-US" sz="5400" kern="1200" dirty="0"/>
            <a:t>无损编码器</a:t>
          </a:r>
        </a:p>
      </dsp:txBody>
      <dsp:txXfrm>
        <a:off x="1742986" y="2369234"/>
        <a:ext cx="3083511" cy="2287766"/>
      </dsp:txXfrm>
    </dsp:sp>
    <dsp:sp modelId="{44B7636B-DE09-BE46-9867-F0B180B5F69E}">
      <dsp:nvSpPr>
        <dsp:cNvPr id="0" name=""/>
        <dsp:cNvSpPr/>
      </dsp:nvSpPr>
      <dsp:spPr>
        <a:xfrm>
          <a:off x="669725" y="120260"/>
          <a:ext cx="9389790" cy="9389790"/>
        </a:xfrm>
        <a:prstGeom prst="circularArrow">
          <a:avLst>
            <a:gd name="adj1" fmla="val 5085"/>
            <a:gd name="adj2" fmla="val 327528"/>
            <a:gd name="adj3" fmla="val 21272472"/>
            <a:gd name="adj4" fmla="val 16200000"/>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8E7C249-8329-9F41-90E2-05DA068344C6}">
      <dsp:nvSpPr>
        <dsp:cNvPr id="0" name=""/>
        <dsp:cNvSpPr/>
      </dsp:nvSpPr>
      <dsp:spPr>
        <a:xfrm>
          <a:off x="669725" y="400760"/>
          <a:ext cx="9389790" cy="9389790"/>
        </a:xfrm>
        <a:prstGeom prst="circularArrow">
          <a:avLst>
            <a:gd name="adj1" fmla="val 5085"/>
            <a:gd name="adj2" fmla="val 327528"/>
            <a:gd name="adj3" fmla="val 5072472"/>
            <a:gd name="adj4" fmla="val 0"/>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D77E8501-92F1-1840-ACB1-D7F7B6CE8893}">
      <dsp:nvSpPr>
        <dsp:cNvPr id="0" name=""/>
        <dsp:cNvSpPr/>
      </dsp:nvSpPr>
      <dsp:spPr>
        <a:xfrm>
          <a:off x="389225" y="400760"/>
          <a:ext cx="9389790" cy="9389790"/>
        </a:xfrm>
        <a:prstGeom prst="circularArrow">
          <a:avLst>
            <a:gd name="adj1" fmla="val 5085"/>
            <a:gd name="adj2" fmla="val 327528"/>
            <a:gd name="adj3" fmla="val 10472472"/>
            <a:gd name="adj4" fmla="val 5400000"/>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F7136161-3F46-6B4B-94F7-8A1944153769}">
      <dsp:nvSpPr>
        <dsp:cNvPr id="0" name=""/>
        <dsp:cNvSpPr/>
      </dsp:nvSpPr>
      <dsp:spPr>
        <a:xfrm>
          <a:off x="389225" y="120260"/>
          <a:ext cx="9389790" cy="9389790"/>
        </a:xfrm>
        <a:prstGeom prst="circularArrow">
          <a:avLst>
            <a:gd name="adj1" fmla="val 5085"/>
            <a:gd name="adj2" fmla="val 327528"/>
            <a:gd name="adj3" fmla="val 15872472"/>
            <a:gd name="adj4" fmla="val 10800000"/>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cycle8">
  <dgm:title val=""/>
  <dgm:desc val=""/>
  <dgm:catLst>
    <dgm:cat type="cycle" pri="7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clrData>
  <dgm:layoutNode name="compositeShape">
    <dgm:varLst>
      <dgm:chMax val="7"/>
      <dgm:dir/>
      <dgm:resizeHandles val="exact"/>
    </dgm:varLst>
    <dgm:alg type="composite">
      <dgm:param type="horzAlign" val="ctr"/>
      <dgm:param type="vertAlign" val="mid"/>
      <dgm:param type="ar" val="1"/>
    </dgm:alg>
    <dgm:shape xmlns:r="http://schemas.openxmlformats.org/officeDocument/2006/relationships" r:blip="">
      <dgm:adjLst/>
    </dgm:shape>
    <dgm:presOf/>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dummy1a" refType="w" fact="0.5"/>
          <dgm:constr type="t" for="ch" forName="dummy1a" refType="h" fact="0.08"/>
          <dgm:constr type="l" for="ch" forName="dummy1b" refType="w" fact="0.5"/>
          <dgm:constr type="t" for="ch" forName="dummy1b" refType="h" fact="0.08"/>
          <dgm:constr type="l" for="ch" forName="wedge1Tx" refType="w" fact="0.22"/>
          <dgm:constr type="t" for="ch" forName="wedge1Tx" refType="h" fact="0.22"/>
          <dgm:constr type="w" for="ch" forName="wedge1Tx" refType="w" fact="0.56"/>
          <dgm:constr type="h" for="ch" forName="wedge1Tx" refType="h" fact="0.56"/>
          <dgm:constr type="h" for="ch" forName="arrowWedge1single" refType="w" fact="0.08"/>
          <dgm:constr type="diam" for="ch" forName="arrowWedge1single" refType="w" fact="0.84"/>
          <dgm:constr type="l" for="ch" forName="arrowWedge1single" refType="w" fact="0.5"/>
          <dgm:constr type="t" for="ch" forName="arrowWedge1single" refType="w" fact="0.5"/>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dummy1a" refType="w" fact="0.52"/>
          <dgm:constr type="t" for="ch" forName="dummy1a" refType="h" fact="0.08"/>
          <dgm:constr type="l" for="ch" forName="dummy1b" refType="w" fact="0.52"/>
          <dgm:constr type="t" for="ch" forName="dummy1b" refType="h" fact="0.92"/>
          <dgm:constr type="l" for="ch" forName="wedge1Tx" refType="w" fact="0.559"/>
          <dgm:constr type="t" for="ch" forName="wedge1Tx" refType="h" fact="0.3"/>
          <dgm:constr type="w" for="ch" forName="wedge1Tx" refType="w" fact="0.3"/>
          <dgm:constr type="h" for="ch" forName="wedge1Tx" refType="h" fact="0.4"/>
          <dgm:constr type="l" for="ch" forName="wedge2" refType="w" fact="0.06"/>
          <dgm:constr type="t" for="ch" forName="wedge2" refType="w" fact="0.08"/>
          <dgm:constr type="w" for="ch" forName="wedge2" refType="w" fact="0.84"/>
          <dgm:constr type="h" for="ch" forName="wedge2" refType="h" fact="0.84"/>
          <dgm:constr type="l" for="ch" forName="dummy2a" refType="w" fact="0.48"/>
          <dgm:constr type="t" for="ch" forName="dummy2a" refType="h" fact="0.92"/>
          <dgm:constr type="l" for="ch" forName="dummy2b" refType="w" fact="0.48"/>
          <dgm:constr type="t" for="ch" forName="dummy2b" refType="h" fact="0.08"/>
          <dgm:constr type="r" for="ch" forName="wedge2Tx" refType="w" fact="0.441"/>
          <dgm:constr type="t" for="ch" forName="wedge2Tx" refType="h" fact="0.3"/>
          <dgm:constr type="w" for="ch" forName="wedge2Tx" refType="w" fact="0.3"/>
          <dgm:constr type="h" for="ch" forName="wedge2Tx" refType="h" fact="0.4"/>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primFontSz" for="ch" ptType="node" op="equ"/>
        </dgm:constrLst>
      </dgm:if>
      <dgm:if name="Name3" axis="ch" ptType="node" func="cnt" op="equ" val="3">
        <dgm:constrLst>
          <dgm:constr type="l" for="ch" forName="wedge1" refType="w" fact="0.0973"/>
          <dgm:constr type="t" for="ch" forName="wedge1" refType="w" fact="0.07"/>
          <dgm:constr type="w" for="ch" forName="wedge1" refType="w" fact="0.84"/>
          <dgm:constr type="h" for="ch" forName="wedge1" refType="h" fact="0.84"/>
          <dgm:constr type="l" for="ch" forName="dummy1a" refType="w" fact="0.5173"/>
          <dgm:constr type="t" for="ch" forName="dummy1a" refType="h" fact="0.07"/>
          <dgm:constr type="l" for="ch" forName="dummy1b" refType="w" fact="0.8811"/>
          <dgm:constr type="t" for="ch" forName="dummy1b" refType="h" fact="0.7"/>
          <dgm:constr type="l" for="ch" forName="wedge1Tx" refType="w" fact="0.54"/>
          <dgm:constr type="t" for="ch" forName="wedge1Tx" refType="h" fact="0.248"/>
          <dgm:constr type="w" for="ch" forName="wedge1Tx" refType="w" fact="0.3"/>
          <dgm:constr type="h" for="ch" forName="wedge1Tx" refType="h" fact="0.25"/>
          <dgm:constr type="l" for="ch" forName="wedge2" refType="w" fact="0.08"/>
          <dgm:constr type="t" for="ch" forName="wedge2" refType="w" fact="0.1"/>
          <dgm:constr type="w" for="ch" forName="wedge2" refType="w" fact="0.84"/>
          <dgm:constr type="h" for="ch" forName="wedge2" refType="h" fact="0.84"/>
          <dgm:constr type="l" for="ch" forName="dummy2a" refType="w" fact="0.8637"/>
          <dgm:constr type="t" for="ch" forName="dummy2a" refType="h" fact="0.73"/>
          <dgm:constr type="l" for="ch" forName="dummy2b" refType="w" fact="0.1363"/>
          <dgm:constr type="t" for="ch" forName="dummy2b" refType="h" fact="0.73"/>
          <dgm:constr type="l" for="ch" forName="wedge2Tx" refType="w" fact="0.28"/>
          <dgm:constr type="t" for="ch" forName="wedge2Tx" refType="h" fact="0.645"/>
          <dgm:constr type="w" for="ch" forName="wedge2Tx" refType="w" fact="0.45"/>
          <dgm:constr type="h" for="ch" forName="wedge2Tx" refType="h" fact="0.22"/>
          <dgm:constr type="l" for="ch" forName="wedge3" refType="w" fact="0.0627"/>
          <dgm:constr type="t" for="ch" forName="wedge3" refType="w" fact="0.07"/>
          <dgm:constr type="w" for="ch" forName="wedge3" refType="w" fact="0.84"/>
          <dgm:constr type="h" for="ch" forName="wedge3" refType="h" fact="0.84"/>
          <dgm:constr type="l" for="ch" forName="dummy3a" refType="w" fact="0.1189"/>
          <dgm:constr type="t" for="ch" forName="dummy3a" refType="h" fact="0.7"/>
          <dgm:constr type="l" for="ch" forName="dummy3b" refType="w" fact="0.4827"/>
          <dgm:constr type="t" for="ch" forName="dummy3b" refType="h" fact="0.07"/>
          <dgm:constr type="r" for="ch" forName="wedge3Tx" refType="w" fact="0.46"/>
          <dgm:constr type="t" for="ch" forName="wedge3Tx" refType="h" fact="0.248"/>
          <dgm:constr type="w" for="ch" forName="wedge3Tx" refType="w" fact="0.3"/>
          <dgm:constr type="h" for="ch" forName="wedge3Tx" refType="h" fact="0.25"/>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primFontSz" for="ch" ptType="node" op="equ"/>
        </dgm:constrLst>
      </dgm:if>
      <dgm:if name="Name4" axis="ch" ptType="node" func="cnt" op="equ" val="4">
        <dgm:constrLst>
          <dgm:constr type="l" for="ch" forName="wedge1" refType="w" fact="0.0941"/>
          <dgm:constr type="t" for="ch" forName="wedge1" refType="w" fact="0.0659"/>
          <dgm:constr type="w" for="ch" forName="wedge1" refType="w" fact="0.84"/>
          <dgm:constr type="h" for="ch" forName="wedge1" refType="h" fact="0.84"/>
          <dgm:constr type="l" for="ch" forName="dummy1a" refType="w" fact="0.5141"/>
          <dgm:constr type="t" for="ch" forName="dummy1a" refType="h" fact="0.0659"/>
          <dgm:constr type="l" for="ch" forName="dummy1b" refType="w" fact="0.9341"/>
          <dgm:constr type="t" for="ch" forName="dummy1b" refType="h" fact="0.4859"/>
          <dgm:constr type="l" for="ch" forName="wedge1Tx" refType="w" fact="0.54"/>
          <dgm:constr type="t" for="ch" forName="wedge1Tx" refType="h" fact="0.24"/>
          <dgm:constr type="w" for="ch" forName="wedge1Tx" refType="w" fact="0.31"/>
          <dgm:constr type="h" for="ch" forName="wedge1Tx" refType="h" fact="0.23"/>
          <dgm:constr type="l" for="ch" forName="wedge2" refType="w" fact="0.0941"/>
          <dgm:constr type="t" for="ch" forName="wedge2" refType="w" fact="0.0941"/>
          <dgm:constr type="w" for="ch" forName="wedge2" refType="w" fact="0.84"/>
          <dgm:constr type="h" for="ch" forName="wedge2" refType="h" fact="0.84"/>
          <dgm:constr type="l" for="ch" forName="dummy2a" refType="w" fact="0.9341"/>
          <dgm:constr type="t" for="ch" forName="dummy2a" refType="h" fact="0.5141"/>
          <dgm:constr type="l" for="ch" forName="dummy2b" refType="w" fact="0.5141"/>
          <dgm:constr type="t" for="ch" forName="dummy2b" refType="h" fact="0.9341"/>
          <dgm:constr type="l" for="ch" forName="wedge2Tx" refType="w" fact="0.54"/>
          <dgm:constr type="t" for="ch" forName="wedge2Tx" refType="h" fact="0.53"/>
          <dgm:constr type="w" for="ch" forName="wedge2Tx" refType="w" fact="0.31"/>
          <dgm:constr type="h" for="ch" forName="wedge2Tx" refType="h" fact="0.23"/>
          <dgm:constr type="l" for="ch" forName="wedge3" refType="w" fact="0.0659"/>
          <dgm:constr type="t" for="ch" forName="wedge3" refType="w" fact="0.0941"/>
          <dgm:constr type="w" for="ch" forName="wedge3" refType="w" fact="0.84"/>
          <dgm:constr type="h" for="ch" forName="wedge3" refType="h" fact="0.84"/>
          <dgm:constr type="l" for="ch" forName="dummy3a" refType="w" fact="0.4859"/>
          <dgm:constr type="t" for="ch" forName="dummy3a" refType="h" fact="0.9341"/>
          <dgm:constr type="l" for="ch" forName="dummy3b" refType="w" fact="0.0659"/>
          <dgm:constr type="t" for="ch" forName="dummy3b" refType="h" fact="0.5141"/>
          <dgm:constr type="r" for="ch" forName="wedge3Tx" refType="w" fact="0.46"/>
          <dgm:constr type="t" for="ch" forName="wedge3Tx" refType="h" fact="0.53"/>
          <dgm:constr type="w" for="ch" forName="wedge3Tx" refType="w" fact="0.31"/>
          <dgm:constr type="h" for="ch" forName="wedge3Tx" refType="h" fact="0.23"/>
          <dgm:constr type="l" for="ch" forName="wedge4" refType="w" fact="0.0659"/>
          <dgm:constr type="t" for="ch" forName="wedge4" refType="h" fact="0.0659"/>
          <dgm:constr type="w" for="ch" forName="wedge4" refType="w" fact="0.84"/>
          <dgm:constr type="h" for="ch" forName="wedge4" refType="h" fact="0.84"/>
          <dgm:constr type="l" for="ch" forName="dummy4a" refType="w" fact="0.0659"/>
          <dgm:constr type="t" for="ch" forName="dummy4a" refType="h" fact="0.4859"/>
          <dgm:constr type="l" for="ch" forName="dummy4b" refType="w" fact="0.4859"/>
          <dgm:constr type="t" for="ch" forName="dummy4b" refType="h" fact="0.0659"/>
          <dgm:constr type="r" for="ch" forName="wedge4Tx" refType="w" fact="0.46"/>
          <dgm:constr type="t" for="ch" forName="wedge4Tx" refType="h" fact="0.24"/>
          <dgm:constr type="w" for="ch" forName="wedge4Tx" refType="w" fact="0.31"/>
          <dgm:constr type="h" for="ch" forName="wedge4Tx" refType="h" fact="0.23"/>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primFontSz" for="ch" ptType="node" op="equ"/>
        </dgm:constrLst>
      </dgm:if>
      <dgm:if name="Name5" axis="ch" ptType="node" func="cnt" op="equ" val="5">
        <dgm:constrLst>
          <dgm:constr type="l" for="ch" forName="wedge1" refType="w" fact="0.0918"/>
          <dgm:constr type="t" for="ch" forName="wedge1" refType="w" fact="0.0638"/>
          <dgm:constr type="w" for="ch" forName="wedge1" refType="w" fact="0.84"/>
          <dgm:constr type="h" for="ch" forName="wedge1" refType="h" fact="0.84"/>
          <dgm:constr type="l" for="ch" forName="dummy1a" refType="w" fact="0.5118"/>
          <dgm:constr type="t" for="ch" forName="dummy1a" refType="h" fact="0.0638"/>
          <dgm:constr type="l" for="ch" forName="dummy1b" refType="w" fact="0.9112"/>
          <dgm:constr type="t" for="ch" forName="dummy1b" refType="h" fact="0.354"/>
          <dgm:constr type="l" for="ch" forName="wedge1Tx" refType="w" fact="0.53"/>
          <dgm:constr type="t" for="ch" forName="wedge1Tx" refType="h" fact="0.205"/>
          <dgm:constr type="w" for="ch" forName="wedge1Tx" refType="w" fact="0.27"/>
          <dgm:constr type="h" for="ch" forName="wedge1Tx" refType="h" fact="0.18"/>
          <dgm:constr type="l" for="ch" forName="wedge2" refType="w" fact="0.099"/>
          <dgm:constr type="t" for="ch" forName="wedge2" refType="w" fact="0.0862"/>
          <dgm:constr type="w" for="ch" forName="wedge2" refType="w" fact="0.84"/>
          <dgm:constr type="h" for="ch" forName="wedge2" refType="h" fact="0.84"/>
          <dgm:constr type="l" for="ch" forName="dummy2a" refType="w" fact="0.9185"/>
          <dgm:constr type="t" for="ch" forName="dummy2a" refType="h" fact="0.3764"/>
          <dgm:constr type="l" for="ch" forName="dummy2b" refType="w" fact="0.7659"/>
          <dgm:constr type="t" for="ch" forName="dummy2b" refType="h" fact="0.846"/>
          <dgm:constr type="l" for="ch" forName="wedge2Tx" refType="w" fact="0.64"/>
          <dgm:constr type="t" for="ch" forName="wedge2Tx" refType="h" fact="0.47"/>
          <dgm:constr type="w" for="ch" forName="wedge2Tx" refType="w" fact="0.25"/>
          <dgm:constr type="h" for="ch" forName="wedge2Tx" refType="h" fact="0.2"/>
          <dgm:constr type="l" for="ch" forName="wedge3" refType="w" fact="0.08"/>
          <dgm:constr type="t" for="ch" forName="wedge3" refType="w" fact="0.1"/>
          <dgm:constr type="w" for="ch" forName="wedge3" refType="w" fact="0.84"/>
          <dgm:constr type="h" for="ch" forName="wedge3" refType="h" fact="0.84"/>
          <dgm:constr type="l" for="ch" forName="dummy3a" refType="w" fact="0.7469"/>
          <dgm:constr type="t" for="ch" forName="dummy3a" refType="h" fact="0.8598"/>
          <dgm:constr type="l" for="ch" forName="dummy3b" refType="w" fact="0.2531"/>
          <dgm:constr type="t" for="ch" forName="dummy3b" refType="h" fact="0.8598"/>
          <dgm:constr type="l" for="ch" forName="wedge3Tx" refType="w" fact="0.38"/>
          <dgm:constr type="t" for="ch" forName="wedge3Tx" refType="h" fact="0.69"/>
          <dgm:constr type="w" for="ch" forName="wedge3Tx" refType="w" fact="0.24"/>
          <dgm:constr type="h" for="ch" forName="wedge3Tx" refType="h" fact="0.22"/>
          <dgm:constr type="l" for="ch" forName="wedge4" refType="w" fact="0.061"/>
          <dgm:constr type="t" for="ch" forName="wedge4" refType="h" fact="0.0862"/>
          <dgm:constr type="w" for="ch" forName="wedge4" refType="w" fact="0.84"/>
          <dgm:constr type="h" for="ch" forName="wedge4" refType="h" fact="0.84"/>
          <dgm:constr type="l" for="ch" forName="dummy4a" refType="w" fact="0.2341"/>
          <dgm:constr type="t" for="ch" forName="dummy4a" refType="h" fact="0.846"/>
          <dgm:constr type="l" for="ch" forName="dummy4b" refType="w" fact="0.0815"/>
          <dgm:constr type="t" for="ch" forName="dummy4b" refType="h" fact="0.3764"/>
          <dgm:constr type="r" for="ch" forName="wedge4Tx" refType="w" fact="0.36"/>
          <dgm:constr type="t" for="ch" forName="wedge4Tx" refType="h" fact="0.47"/>
          <dgm:constr type="w" for="ch" forName="wedge4Tx" refType="w" fact="0.25"/>
          <dgm:constr type="h" for="ch" forName="wedge4Tx" refType="h" fact="0.2"/>
          <dgm:constr type="l" for="ch" forName="wedge5" refType="w" fact="0.0682"/>
          <dgm:constr type="t" for="ch" forName="wedge5" refType="h" fact="0.0638"/>
          <dgm:constr type="w" for="ch" forName="wedge5" refType="w" fact="0.84"/>
          <dgm:constr type="h" for="ch" forName="wedge5" refType="h" fact="0.84"/>
          <dgm:constr type="l" for="ch" forName="dummy5a" refType="w" fact="0.0888"/>
          <dgm:constr type="t" for="ch" forName="dummy5a" refType="h" fact="0.354"/>
          <dgm:constr type="l" for="ch" forName="dummy5b" refType="w" fact="0.4882"/>
          <dgm:constr type="t" for="ch" forName="dummy5b" refType="h" fact="0.0638"/>
          <dgm:constr type="r" for="ch" forName="wedge5Tx" refType="w" fact="0.47"/>
          <dgm:constr type="t" for="ch" forName="wedge5Tx" refType="h" fact="0.205"/>
          <dgm:constr type="w" for="ch" forName="wedge5Tx" refType="w" fact="0.27"/>
          <dgm:constr type="h" for="ch" forName="wedge5Tx" refType="h" fact="0.18"/>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primFontSz" for="ch" ptType="node" op="equ"/>
        </dgm:constrLst>
      </dgm:if>
      <dgm:if name="Name6" axis="ch" ptType="node" func="cnt" op="equ" val="6">
        <dgm:constrLst>
          <dgm:constr type="l" for="ch" forName="wedge1" refType="w" fact="0.09"/>
          <dgm:constr type="t" for="ch" forName="wedge1" refType="w" fact="0.0627"/>
          <dgm:constr type="w" for="ch" forName="wedge1" refType="w" fact="0.84"/>
          <dgm:constr type="h" for="ch" forName="wedge1" refType="h" fact="0.84"/>
          <dgm:constr type="l" for="ch" forName="dummy1a" refType="w" fact="0.51"/>
          <dgm:constr type="t" for="ch" forName="dummy1a" refType="h" fact="0.0627"/>
          <dgm:constr type="l" for="ch" forName="dummy1b" refType="w" fact="0.8737"/>
          <dgm:constr type="t" for="ch" forName="dummy1b" refType="h" fact="0.2727"/>
          <dgm:constr type="l" for="ch" forName="wedge1Tx" refType="w" fact="0.53"/>
          <dgm:constr type="t" for="ch" forName="wedge1Tx" refType="h" fact="0.17"/>
          <dgm:constr type="w" for="ch" forName="wedge1Tx" refType="w" fact="0.22"/>
          <dgm:constr type="h" for="ch" forName="wedge1Tx" refType="h" fact="0.17"/>
          <dgm:constr type="l" for="ch" forName="wedge2" refType="w" fact="0.1"/>
          <dgm:constr type="t" for="ch" forName="wedge2" refType="w" fact="0.08"/>
          <dgm:constr type="w" for="ch" forName="wedge2" refType="w" fact="0.84"/>
          <dgm:constr type="h" for="ch" forName="wedge2" refType="h" fact="0.84"/>
          <dgm:constr type="l" for="ch" forName="dummy2a" refType="w" fact="0.8837"/>
          <dgm:constr type="t" for="ch" forName="dummy2a" refType="h" fact="0.29"/>
          <dgm:constr type="l" for="ch" forName="dummy2b" refType="w" fact="0.8837"/>
          <dgm:constr type="t" for="ch" forName="dummy2b" refType="h" fact="0.71"/>
          <dgm:constr type="l" for="ch" forName="wedge2Tx" refType="w" fact="0.67"/>
          <dgm:constr type="t" for="ch" forName="wedge2Tx" refType="h" fact="0.42"/>
          <dgm:constr type="w" for="ch" forName="wedge2Tx" refType="w" fact="0.23"/>
          <dgm:constr type="h" for="ch" forName="wedge2Tx" refType="h" fact="0.165"/>
          <dgm:constr type="l" for="ch" forName="wedge3" refType="w" fact="0.09"/>
          <dgm:constr type="t" for="ch" forName="wedge3" refType="w" fact="0.0973"/>
          <dgm:constr type="w" for="ch" forName="wedge3" refType="w" fact="0.84"/>
          <dgm:constr type="h" for="ch" forName="wedge3" refType="h" fact="0.84"/>
          <dgm:constr type="l" for="ch" forName="dummy3a" refType="w" fact="0.8737"/>
          <dgm:constr type="t" for="ch" forName="dummy3a" refType="h" fact="0.7273"/>
          <dgm:constr type="l" for="ch" forName="dummy3b" refType="w" fact="0.51"/>
          <dgm:constr type="t" for="ch" forName="dummy3b" refType="h" fact="0.9373"/>
          <dgm:constr type="l" for="ch" forName="wedge3Tx" refType="w" fact="0.53"/>
          <dgm:constr type="t" for="ch" forName="wedge3Tx" refType="h" fact="0.665"/>
          <dgm:constr type="w" for="ch" forName="wedge3Tx" refType="w" fact="0.22"/>
          <dgm:constr type="h" for="ch" forName="wedge3Tx" refType="h" fact="0.17"/>
          <dgm:constr type="l" for="ch" forName="wedge4" refType="w" fact="0.07"/>
          <dgm:constr type="t" for="ch" forName="wedge4" refType="h" fact="0.0973"/>
          <dgm:constr type="w" for="ch" forName="wedge4" refType="w" fact="0.84"/>
          <dgm:constr type="h" for="ch" forName="wedge4" refType="h" fact="0.84"/>
          <dgm:constr type="l" for="ch" forName="dummy4a" refType="w" fact="0.49"/>
          <dgm:constr type="t" for="ch" forName="dummy4a" refType="h" fact="0.9373"/>
          <dgm:constr type="l" for="ch" forName="dummy4b" refType="w" fact="0.1263"/>
          <dgm:constr type="t" for="ch" forName="dummy4b" refType="h" fact="0.7273"/>
          <dgm:constr type="r" for="ch" forName="wedge4Tx" refType="w" fact="0.47"/>
          <dgm:constr type="t" for="ch" forName="wedge4Tx" refType="h" fact="0.665"/>
          <dgm:constr type="w" for="ch" forName="wedge4Tx" refType="w" fact="0.22"/>
          <dgm:constr type="h" for="ch" forName="wedge4Tx" refType="h" fact="0.17"/>
          <dgm:constr type="l" for="ch" forName="wedge5" refType="w" fact="0.06"/>
          <dgm:constr type="t" for="ch" forName="wedge5" refType="h" fact="0.08"/>
          <dgm:constr type="w" for="ch" forName="wedge5" refType="w" fact="0.84"/>
          <dgm:constr type="h" for="ch" forName="wedge5" refType="h" fact="0.84"/>
          <dgm:constr type="l" for="ch" forName="dummy5a" refType="w" fact="0.1163"/>
          <dgm:constr type="t" for="ch" forName="dummy5a" refType="h" fact="0.71"/>
          <dgm:constr type="l" for="ch" forName="dummy5b" refType="w" fact="0.1163"/>
          <dgm:constr type="t" for="ch" forName="dummy5b" refType="h" fact="0.29"/>
          <dgm:constr type="r" for="ch" forName="wedge5Tx" refType="w" fact="0.33"/>
          <dgm:constr type="t" for="ch" forName="wedge5Tx" refType="h" fact="0.42"/>
          <dgm:constr type="w" for="ch" forName="wedge5Tx" refType="w" fact="0.23"/>
          <dgm:constr type="h" for="ch" forName="wedge5Tx" refType="h" fact="0.165"/>
          <dgm:constr type="l" for="ch" forName="wedge6" refType="w" fact="0.07"/>
          <dgm:constr type="t" for="ch" forName="wedge6" refType="h" fact="0.0627"/>
          <dgm:constr type="w" for="ch" forName="wedge6" refType="w" fact="0.84"/>
          <dgm:constr type="h" for="ch" forName="wedge6" refType="h" fact="0.84"/>
          <dgm:constr type="l" for="ch" forName="dummy6a" refType="w" fact="0.1263"/>
          <dgm:constr type="t" for="ch" forName="dummy6a" refType="h" fact="0.2727"/>
          <dgm:constr type="l" for="ch" forName="dummy6b" refType="w" fact="0.49"/>
          <dgm:constr type="t" for="ch" forName="dummy6b" refType="h" fact="0.0627"/>
          <dgm:constr type="r" for="ch" forName="wedge6Tx" refType="w" fact="0.47"/>
          <dgm:constr type="t" for="ch" forName="wedge6Tx" refType="h" fact="0.17"/>
          <dgm:constr type="w" for="ch" forName="wedge6Tx" refType="w" fact="0.22"/>
          <dgm:constr type="h" for="ch" forName="wedge6Tx" refType="h" fact="0.17"/>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primFontSz" for="ch" ptType="node" op="equ"/>
        </dgm:constrLst>
      </dgm:if>
      <dgm:else name="Name7">
        <dgm:constrLst>
          <dgm:constr type="l" for="ch" forName="wedge1" refType="w" fact="0.0887"/>
          <dgm:constr type="t" for="ch" forName="wedge1" refType="w" fact="0.062"/>
          <dgm:constr type="w" for="ch" forName="wedge1" refType="w" fact="0.84"/>
          <dgm:constr type="h" for="ch" forName="wedge1" refType="h" fact="0.84"/>
          <dgm:constr type="l" for="ch" forName="dummy1a" refType="w" fact="0.5087"/>
          <dgm:constr type="t" for="ch" forName="dummy1a" refType="h" fact="0.062"/>
          <dgm:constr type="l" for="ch" forName="dummy1b" refType="w" fact="0.837"/>
          <dgm:constr type="t" for="ch" forName="dummy1b" refType="h" fact="0.2201"/>
          <dgm:constr type="l" for="ch" forName="wedge1Tx" refType="w" fact="0.53"/>
          <dgm:constr type="t" for="ch" forName="wedge1Tx" refType="h" fact="0.14"/>
          <dgm:constr type="w" for="ch" forName="wedge1Tx" refType="w" fact="0.2"/>
          <dgm:constr type="h" for="ch" forName="wedge1Tx" refType="h" fact="0.16"/>
          <dgm:constr type="l" for="ch" forName="wedge2" refType="w" fact="0.0995"/>
          <dgm:constr type="t" for="ch" forName="wedge2" refType="w" fact="0.0755"/>
          <dgm:constr type="w" for="ch" forName="wedge2" refType="w" fact="0.84"/>
          <dgm:constr type="h" for="ch" forName="wedge2" refType="h" fact="0.84"/>
          <dgm:constr type="l" for="ch" forName="dummy2a" refType="w" fact="0.8479"/>
          <dgm:constr type="t" for="ch" forName="dummy2a" refType="h" fact="0.2337"/>
          <dgm:constr type="l" for="ch" forName="dummy2b" refType="w" fact="0.929"/>
          <dgm:constr type="t" for="ch" forName="dummy2b" refType="h" fact="0.589"/>
          <dgm:constr type="l" for="ch" forName="wedge2Tx" refType="w" fact="0.67"/>
          <dgm:constr type="t" for="ch" forName="wedge2Tx" refType="h" fact="0.38"/>
          <dgm:constr type="w" for="ch" forName="wedge2Tx" refType="w" fact="0.23"/>
          <dgm:constr type="h" for="ch" forName="wedge2Tx" refType="h" fact="0.14"/>
          <dgm:constr type="l" for="ch" forName="wedge3" refType="w" fact="0.0956"/>
          <dgm:constr type="t" for="ch" forName="wedge3" refType="w" fact="0.0925"/>
          <dgm:constr type="w" for="ch" forName="wedge3" refType="w" fact="0.84"/>
          <dgm:constr type="h" for="ch" forName="wedge3" refType="h" fact="0.84"/>
          <dgm:constr type="l" for="ch" forName="dummy3a" refType="w" fact="0.9251"/>
          <dgm:constr type="t" for="ch" forName="dummy3a" refType="h" fact="0.6059"/>
          <dgm:constr type="l" for="ch" forName="dummy3b" refType="w" fact="0.6979"/>
          <dgm:constr type="t" for="ch" forName="dummy3b" refType="h" fact="0.8909"/>
          <dgm:constr type="l" for="ch" forName="wedge3Tx" refType="w" fact="0.635"/>
          <dgm:constr type="t" for="ch" forName="wedge3Tx" refType="h" fact="0.59"/>
          <dgm:constr type="w" for="ch" forName="wedge3Tx" refType="w" fact="0.2"/>
          <dgm:constr type="h" for="ch" forName="wedge3Tx" refType="h" fact="0.155"/>
          <dgm:constr type="l" for="ch" forName="wedge4" refType="w" fact="0.08"/>
          <dgm:constr type="t" for="ch" forName="wedge4" refType="h" fact="0.1"/>
          <dgm:constr type="w" for="ch" forName="wedge4" refType="w" fact="0.84"/>
          <dgm:constr type="h" for="ch" forName="wedge4" refType="h" fact="0.84"/>
          <dgm:constr type="l" for="ch" forName="dummy4a" refType="w" fact="0.6822"/>
          <dgm:constr type="t" for="ch" forName="dummy4a" refType="h" fact="0.8984"/>
          <dgm:constr type="l" for="ch" forName="dummy4b" refType="w" fact="0.3178"/>
          <dgm:constr type="t" for="ch" forName="dummy4b" refType="h" fact="0.8984"/>
          <dgm:constr type="l" for="ch" forName="wedge4Tx" refType="w" fact="0.4025"/>
          <dgm:constr type="t" for="ch" forName="wedge4Tx" refType="h" fact="0.76"/>
          <dgm:constr type="w" for="ch" forName="wedge4Tx" refType="w" fact="0.195"/>
          <dgm:constr type="h" for="ch" forName="wedge4Tx" refType="h" fact="0.14"/>
          <dgm:constr type="l" for="ch" forName="wedge5" refType="w" fact="0.0644"/>
          <dgm:constr type="t" for="ch" forName="wedge5" refType="h" fact="0.0925"/>
          <dgm:constr type="w" for="ch" forName="wedge5" refType="w" fact="0.84"/>
          <dgm:constr type="h" for="ch" forName="wedge5" refType="h" fact="0.84"/>
          <dgm:constr type="l" for="ch" forName="dummy5a" refType="w" fact="0.3021"/>
          <dgm:constr type="t" for="ch" forName="dummy5a" refType="h" fact="0.8909"/>
          <dgm:constr type="l" for="ch" forName="dummy5b" refType="w" fact="0.0749"/>
          <dgm:constr type="t" for="ch" forName="dummy5b" refType="h" fact="0.6059"/>
          <dgm:constr type="r" for="ch" forName="wedge5Tx" refType="w" fact="0.365"/>
          <dgm:constr type="t" for="ch" forName="wedge5Tx" refType="h" fact="0.59"/>
          <dgm:constr type="w" for="ch" forName="wedge5Tx" refType="w" fact="0.2"/>
          <dgm:constr type="h" for="ch" forName="wedge5Tx" refType="h" fact="0.155"/>
          <dgm:constr type="l" for="ch" forName="wedge6" refType="w" fact="0.0605"/>
          <dgm:constr type="t" for="ch" forName="wedge6" refType="h" fact="0.0755"/>
          <dgm:constr type="w" for="ch" forName="wedge6" refType="w" fact="0.84"/>
          <dgm:constr type="h" for="ch" forName="wedge6" refType="h" fact="0.84"/>
          <dgm:constr type="l" for="ch" forName="dummy6a" refType="w" fact="0.071"/>
          <dgm:constr type="t" for="ch" forName="dummy6a" refType="h" fact="0.589"/>
          <dgm:constr type="l" for="ch" forName="dummy6b" refType="w" fact="0.1521"/>
          <dgm:constr type="t" for="ch" forName="dummy6b" refType="h" fact="0.2337"/>
          <dgm:constr type="r" for="ch" forName="wedge6Tx" refType="w" fact="0.33"/>
          <dgm:constr type="t" for="ch" forName="wedge6Tx" refType="h" fact="0.38"/>
          <dgm:constr type="w" for="ch" forName="wedge6Tx" refType="w" fact="0.23"/>
          <dgm:constr type="h" for="ch" forName="wedge6Tx" refType="h" fact="0.14"/>
          <dgm:constr type="l" for="ch" forName="wedge7" refType="w" fact="0.0713"/>
          <dgm:constr type="t" for="ch" forName="wedge7" refType="h" fact="0.062"/>
          <dgm:constr type="w" for="ch" forName="wedge7" refType="w" fact="0.84"/>
          <dgm:constr type="h" for="ch" forName="wedge7" refType="h" fact="0.84"/>
          <dgm:constr type="l" for="ch" forName="dummy7a" refType="w" fact="0.163"/>
          <dgm:constr type="t" for="ch" forName="dummy7a" refType="h" fact="0.2201"/>
          <dgm:constr type="l" for="ch" forName="dummy7b" refType="w" fact="0.4913"/>
          <dgm:constr type="t" for="ch" forName="dummy7b" refType="h" fact="0.062"/>
          <dgm:constr type="r" for="ch" forName="wedge7Tx" refType="w" fact="0.47"/>
          <dgm:constr type="t" for="ch" forName="wedge7Tx" refType="h" fact="0.14"/>
          <dgm:constr type="w" for="ch" forName="wedge7Tx" refType="w" fact="0.2"/>
          <dgm:constr type="h" for="ch" forName="wedge7Tx" refType="h" fact="0.16"/>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h" for="ch" forName="arrowWedge7" refType="w" fact="0.08"/>
          <dgm:constr type="diam" for="ch" forName="arrowWedge7" refType="w" fact="0.84"/>
          <dgm:constr type="l" for="ch" forName="arrowWedge7" refType="w" fact="0.5"/>
          <dgm:constr type="t" for="ch" forName="arrowWedge7" refType="w" fact="0.5"/>
          <dgm:constr type="primFontSz" for="ch" ptType="node" op="equ"/>
        </dgm:constrLst>
      </dgm:else>
    </dgm:choose>
    <dgm:ruleLst/>
    <dgm:choose name="Name8">
      <dgm:if name="Name9" axis="ch" ptType="node" func="cnt" op="gte" val="1">
        <dgm:layoutNode name="wedge1">
          <dgm:alg type="sp"/>
          <dgm:choose name="Name10">
            <dgm:if name="Name11" axis="ch" ptType="node" func="cnt" op="equ" val="1">
              <dgm:shape xmlns:r="http://schemas.openxmlformats.org/officeDocument/2006/relationships" type="ellipse" r:blip="">
                <dgm:adjLst/>
              </dgm:shape>
            </dgm:if>
            <dgm:if name="Name12" axis="ch" ptType="node" func="cnt" op="equ" val="2">
              <dgm:shape xmlns:r="http://schemas.openxmlformats.org/officeDocument/2006/relationships" type="pie" r:blip="">
                <dgm:adjLst>
                  <dgm:adj idx="1" val="270"/>
                  <dgm:adj idx="2" val="90"/>
                </dgm:adjLst>
              </dgm:shape>
            </dgm:if>
            <dgm:if name="Name13" axis="ch" ptType="node" func="cnt" op="equ" val="3">
              <dgm:shape xmlns:r="http://schemas.openxmlformats.org/officeDocument/2006/relationships" type="pie" r:blip="">
                <dgm:adjLst>
                  <dgm:adj idx="1" val="270"/>
                  <dgm:adj idx="2" val="30"/>
                </dgm:adjLst>
              </dgm:shape>
            </dgm:if>
            <dgm:if name="Name14" axis="ch" ptType="node" func="cnt" op="equ" val="4">
              <dgm:shape xmlns:r="http://schemas.openxmlformats.org/officeDocument/2006/relationships" type="pie" r:blip="">
                <dgm:adjLst>
                  <dgm:adj idx="1" val="270"/>
                  <dgm:adj idx="2" val="0"/>
                </dgm:adjLst>
              </dgm:shape>
            </dgm:if>
            <dgm:if name="Name15" axis="ch" ptType="node" func="cnt" op="equ" val="5">
              <dgm:shape xmlns:r="http://schemas.openxmlformats.org/officeDocument/2006/relationships" type="pie" r:blip="">
                <dgm:adjLst>
                  <dgm:adj idx="1" val="270"/>
                  <dgm:adj idx="2" val="342"/>
                </dgm:adjLst>
              </dgm:shape>
            </dgm:if>
            <dgm:if name="Name16" axis="ch" ptType="node" func="cnt" op="equ" val="6">
              <dgm:shape xmlns:r="http://schemas.openxmlformats.org/officeDocument/2006/relationships" type="pie" r:blip="">
                <dgm:adjLst>
                  <dgm:adj idx="1" val="270"/>
                  <dgm:adj idx="2" val="330"/>
                </dgm:adjLst>
              </dgm:shape>
            </dgm:if>
            <dgm:else name="Name17">
              <dgm:shape xmlns:r="http://schemas.openxmlformats.org/officeDocument/2006/relationships" type="pie" r:blip="">
                <dgm:adjLst>
                  <dgm:adj idx="1" val="270"/>
                  <dgm:adj idx="2" val="321.4286"/>
                </dgm:adjLst>
              </dgm:shape>
            </dgm:else>
          </dgm:choose>
          <dgm:choose name="Name18">
            <dgm:if name="Name19" func="var" arg="dir" op="equ" val="norm">
              <dgm:presOf axis="ch desOrSelf" ptType="node node" st="1 1" cnt="1 0"/>
            </dgm:if>
            <dgm:else name="Name20">
              <dgm:choose name="Name21">
                <dgm:if name="Name22" axis="ch" ptType="node" func="cnt" op="equ" val="1">
                  <dgm:presOf axis="ch desOrSelf" ptType="node node" st="1 1" cnt="1 0"/>
                </dgm:if>
                <dgm:if name="Name23" axis="ch" ptType="node" func="cnt" op="equ" val="2">
                  <dgm:presOf axis="ch desOrSelf" ptType="node node" st="2 1" cnt="1 0"/>
                </dgm:if>
                <dgm:if name="Name24" axis="ch" ptType="node" func="cnt" op="equ" val="3">
                  <dgm:presOf axis="ch desOrSelf" ptType="node node" st="3 1" cnt="1 0"/>
                </dgm:if>
                <dgm:if name="Name25" axis="ch" ptType="node" func="cnt" op="equ" val="4">
                  <dgm:presOf axis="ch desOrSelf" ptType="node node" st="4 1" cnt="1 0"/>
                </dgm:if>
                <dgm:if name="Name26" axis="ch" ptType="node" func="cnt" op="equ" val="5">
                  <dgm:presOf axis="ch desOrSelf" ptType="node node" st="5 1" cnt="1 0"/>
                </dgm:if>
                <dgm:if name="Name27" axis="ch" ptType="node" func="cnt" op="equ" val="6">
                  <dgm:presOf axis="ch desOrSelf" ptType="node node" st="6 1" cnt="1 0"/>
                </dgm:if>
                <dgm:else name="Name28">
                  <dgm:presOf axis="ch desOrSelf" ptType="node node" st="7 1" cnt="1 0"/>
                </dgm:else>
              </dgm:choose>
            </dgm:else>
          </dgm:choose>
          <dgm:constrLst/>
          <dgm:ruleLst/>
        </dgm:layoutNode>
        <dgm:layoutNode name="dummy1a" moveWith="wedge1">
          <dgm:alg type="sp"/>
          <dgm:shape xmlns:r="http://schemas.openxmlformats.org/officeDocument/2006/relationships" r:blip="">
            <dgm:adjLst/>
          </dgm:shape>
          <dgm:presOf/>
          <dgm:constrLst>
            <dgm:constr type="w" val="1"/>
            <dgm:constr type="h" val="1"/>
          </dgm:constrLst>
          <dgm:ruleLst/>
        </dgm:layoutNode>
        <dgm:layoutNode name="dummy1b" moveWith="wedge1">
          <dgm:alg type="sp"/>
          <dgm:shape xmlns:r="http://schemas.openxmlformats.org/officeDocument/2006/relationships" r:blip="">
            <dgm:adjLst/>
          </dgm:shape>
          <dgm:presOf/>
          <dgm:constrLst>
            <dgm:constr type="w" val="1"/>
            <dgm:constr type="h" val="1"/>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29">
            <dgm:if name="Name30" func="var" arg="dir" op="equ" val="norm">
              <dgm:presOf axis="ch desOrSelf" ptType="node node" st="1 1" cnt="1 0"/>
            </dgm:if>
            <dgm:else name="Name31">
              <dgm:choose name="Name32">
                <dgm:if name="Name33" axis="ch" ptType="node" func="cnt" op="equ" val="1">
                  <dgm:presOf axis="ch desOrSelf" ptType="node node" st="1 1" cnt="1 0"/>
                </dgm:if>
                <dgm:if name="Name34" axis="ch" ptType="node" func="cnt" op="equ" val="2">
                  <dgm:presOf axis="ch desOrSelf" ptType="node node" st="2 1" cnt="1 0"/>
                </dgm:if>
                <dgm:if name="Name35" axis="ch" ptType="node" func="cnt" op="equ" val="3">
                  <dgm:presOf axis="ch desOrSelf" ptType="node node" st="3 1" cnt="1 0"/>
                </dgm:if>
                <dgm:if name="Name36" axis="ch" ptType="node" func="cnt" op="equ" val="4">
                  <dgm:presOf axis="ch desOrSelf" ptType="node node" st="4 1" cnt="1 0"/>
                </dgm:if>
                <dgm:if name="Name37" axis="ch" ptType="node" func="cnt" op="equ" val="5">
                  <dgm:presOf axis="ch desOrSelf" ptType="node node" st="5 1" cnt="1 0"/>
                </dgm:if>
                <dgm:if name="Name38" axis="ch" ptType="node" func="cnt" op="equ" val="6">
                  <dgm:presOf axis="ch desOrSelf" ptType="node node" st="6 1" cnt="1 0"/>
                </dgm:if>
                <dgm:else name="Name39">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40"/>
    </dgm:choose>
    <dgm:choose name="Name41">
      <dgm:if name="Name42" axis="ch" ptType="node" func="cnt" op="gte" val="2">
        <dgm:layoutNode name="wedge2">
          <dgm:alg type="sp"/>
          <dgm:choose name="Name43">
            <dgm:if name="Name44" axis="ch" ptType="node" func="cnt" op="equ" val="2">
              <dgm:shape xmlns:r="http://schemas.openxmlformats.org/officeDocument/2006/relationships" type="pie" r:blip="">
                <dgm:adjLst>
                  <dgm:adj idx="1" val="90"/>
                  <dgm:adj idx="2" val="270"/>
                </dgm:adjLst>
              </dgm:shape>
            </dgm:if>
            <dgm:if name="Name45" axis="ch" ptType="node" func="cnt" op="equ" val="3">
              <dgm:shape xmlns:r="http://schemas.openxmlformats.org/officeDocument/2006/relationships" type="pie" r:blip="">
                <dgm:adjLst>
                  <dgm:adj idx="1" val="30"/>
                  <dgm:adj idx="2" val="150"/>
                </dgm:adjLst>
              </dgm:shape>
            </dgm:if>
            <dgm:if name="Name46" axis="ch" ptType="node" func="cnt" op="equ" val="4">
              <dgm:shape xmlns:r="http://schemas.openxmlformats.org/officeDocument/2006/relationships" type="pie" r:blip="">
                <dgm:adjLst>
                  <dgm:adj idx="1" val="0"/>
                  <dgm:adj idx="2" val="90"/>
                </dgm:adjLst>
              </dgm:shape>
            </dgm:if>
            <dgm:if name="Name47" axis="ch" ptType="node" func="cnt" op="equ" val="5">
              <dgm:shape xmlns:r="http://schemas.openxmlformats.org/officeDocument/2006/relationships" type="pie" r:blip="">
                <dgm:adjLst>
                  <dgm:adj idx="1" val="342"/>
                  <dgm:adj idx="2" val="54"/>
                </dgm:adjLst>
              </dgm:shape>
            </dgm:if>
            <dgm:if name="Name48" axis="ch" ptType="node" func="cnt" op="equ" val="6">
              <dgm:shape xmlns:r="http://schemas.openxmlformats.org/officeDocument/2006/relationships" type="pie" r:blip="">
                <dgm:adjLst>
                  <dgm:adj idx="1" val="330"/>
                  <dgm:adj idx="2" val="30"/>
                </dgm:adjLst>
              </dgm:shape>
            </dgm:if>
            <dgm:else name="Name49">
              <dgm:shape xmlns:r="http://schemas.openxmlformats.org/officeDocument/2006/relationships" type="pie" r:blip="">
                <dgm:adjLst>
                  <dgm:adj idx="1" val="321.4286"/>
                  <dgm:adj idx="2" val="12.85714"/>
                </dgm:adjLst>
              </dgm:shape>
            </dgm:else>
          </dgm:choose>
          <dgm:choose name="Name50">
            <dgm:if name="Name51" func="var" arg="dir" op="equ" val="norm">
              <dgm:presOf axis="ch desOrSelf" ptType="node node" st="2 1" cnt="1 0"/>
            </dgm:if>
            <dgm:else name="Name52">
              <dgm:choose name="Name53">
                <dgm:if name="Name54" axis="ch" ptType="node" func="cnt" op="equ" val="2">
                  <dgm:presOf axis="ch desOrSelf" ptType="node node" st="1 1" cnt="1 0"/>
                </dgm:if>
                <dgm:if name="Name55" axis="ch" ptType="node" func="cnt" op="equ" val="3">
                  <dgm:presOf axis="ch desOrSelf" ptType="node node" st="2 1" cnt="1 0"/>
                </dgm:if>
                <dgm:if name="Name56" axis="ch" ptType="node" func="cnt" op="equ" val="4">
                  <dgm:presOf axis="ch desOrSelf" ptType="node node" st="3 1" cnt="1 0"/>
                </dgm:if>
                <dgm:if name="Name57" axis="ch" ptType="node" func="cnt" op="equ" val="5">
                  <dgm:presOf axis="ch desOrSelf" ptType="node node" st="4 1" cnt="1 0"/>
                </dgm:if>
                <dgm:if name="Name58" axis="ch" ptType="node" func="cnt" op="equ" val="6">
                  <dgm:presOf axis="ch desOrSelf" ptType="node node" st="5 1" cnt="1 0"/>
                </dgm:if>
                <dgm:else name="Name59">
                  <dgm:presOf axis="ch desOrSelf" ptType="node node" st="6 1" cnt="1 0"/>
                </dgm:else>
              </dgm:choose>
            </dgm:else>
          </dgm:choose>
          <dgm:constrLst/>
          <dgm:ruleLst/>
        </dgm:layoutNode>
        <dgm:layoutNode name="dummy2a" moveWith="wedge2">
          <dgm:alg type="sp"/>
          <dgm:shape xmlns:r="http://schemas.openxmlformats.org/officeDocument/2006/relationships" r:blip="">
            <dgm:adjLst/>
          </dgm:shape>
          <dgm:presOf/>
          <dgm:constrLst>
            <dgm:constr type="w" val="1"/>
            <dgm:constr type="h" val="1"/>
          </dgm:constrLst>
          <dgm:ruleLst/>
        </dgm:layoutNode>
        <dgm:layoutNode name="dummy2b" moveWith="wedge2">
          <dgm:alg type="sp"/>
          <dgm:shape xmlns:r="http://schemas.openxmlformats.org/officeDocument/2006/relationships" r:blip="">
            <dgm:adjLst/>
          </dgm:shape>
          <dgm:presOf/>
          <dgm:constrLst>
            <dgm:constr type="w" val="1"/>
            <dgm:constr type="h" val="1"/>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60">
            <dgm:if name="Name61" func="var" arg="dir" op="equ" val="norm">
              <dgm:presOf axis="ch desOrSelf" ptType="node node" st="2 1" cnt="1 0"/>
            </dgm:if>
            <dgm:else name="Name62">
              <dgm:choose name="Name63">
                <dgm:if name="Name64" axis="ch" ptType="node" func="cnt" op="equ" val="2">
                  <dgm:presOf axis="ch desOrSelf" ptType="node node" st="1 1" cnt="1 0"/>
                </dgm:if>
                <dgm:if name="Name65" axis="ch" ptType="node" func="cnt" op="equ" val="3">
                  <dgm:presOf axis="ch desOrSelf" ptType="node node" st="2 1" cnt="1 0"/>
                </dgm:if>
                <dgm:if name="Name66" axis="ch" ptType="node" func="cnt" op="equ" val="4">
                  <dgm:presOf axis="ch desOrSelf" ptType="node node" st="3 1" cnt="1 0"/>
                </dgm:if>
                <dgm:if name="Name67" axis="ch" ptType="node" func="cnt" op="equ" val="5">
                  <dgm:presOf axis="ch desOrSelf" ptType="node node" st="4 1" cnt="1 0"/>
                </dgm:if>
                <dgm:if name="Name68" axis="ch" ptType="node" func="cnt" op="equ" val="6">
                  <dgm:presOf axis="ch desOrSelf" ptType="node node" st="5 1" cnt="1 0"/>
                </dgm:if>
                <dgm:else name="Name69">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70"/>
    </dgm:choose>
    <dgm:choose name="Name71">
      <dgm:if name="Name72" axis="ch" ptType="node" func="cnt" op="gte" val="3">
        <dgm:layoutNode name="wedge3">
          <dgm:alg type="sp"/>
          <dgm:choose name="Name73">
            <dgm:if name="Name74" axis="ch" ptType="node" func="cnt" op="equ" val="3">
              <dgm:shape xmlns:r="http://schemas.openxmlformats.org/officeDocument/2006/relationships" type="pie" r:blip="">
                <dgm:adjLst>
                  <dgm:adj idx="1" val="150"/>
                  <dgm:adj idx="2" val="270"/>
                </dgm:adjLst>
              </dgm:shape>
            </dgm:if>
            <dgm:if name="Name75" axis="ch" ptType="node" func="cnt" op="equ" val="4">
              <dgm:shape xmlns:r="http://schemas.openxmlformats.org/officeDocument/2006/relationships" type="pie" r:blip="">
                <dgm:adjLst>
                  <dgm:adj idx="1" val="90"/>
                  <dgm:adj idx="2" val="180"/>
                </dgm:adjLst>
              </dgm:shape>
            </dgm:if>
            <dgm:if name="Name76" axis="ch" ptType="node" func="cnt" op="equ" val="5">
              <dgm:shape xmlns:r="http://schemas.openxmlformats.org/officeDocument/2006/relationships" type="pie" r:blip="">
                <dgm:adjLst>
                  <dgm:adj idx="1" val="54"/>
                  <dgm:adj idx="2" val="126"/>
                </dgm:adjLst>
              </dgm:shape>
            </dgm:if>
            <dgm:if name="Name77" axis="ch" ptType="node" func="cnt" op="equ" val="6">
              <dgm:shape xmlns:r="http://schemas.openxmlformats.org/officeDocument/2006/relationships" type="pie" r:blip="">
                <dgm:adjLst>
                  <dgm:adj idx="1" val="30"/>
                  <dgm:adj idx="2" val="90"/>
                </dgm:adjLst>
              </dgm:shape>
            </dgm:if>
            <dgm:else name="Name78">
              <dgm:shape xmlns:r="http://schemas.openxmlformats.org/officeDocument/2006/relationships" type="pie" r:blip="">
                <dgm:adjLst>
                  <dgm:adj idx="1" val="12.85714"/>
                  <dgm:adj idx="2" val="64.28571"/>
                </dgm:adjLst>
              </dgm:shape>
            </dgm:else>
          </dgm:choose>
          <dgm:choose name="Name79">
            <dgm:if name="Name80" func="var" arg="dir" op="equ" val="norm">
              <dgm:presOf axis="ch desOrSelf" ptType="node node" st="3 1" cnt="1 0"/>
            </dgm:if>
            <dgm:else name="Name81">
              <dgm:choose name="Name82">
                <dgm:if name="Name83" axis="ch" ptType="node" func="cnt" op="equ" val="3">
                  <dgm:presOf axis="ch desOrSelf" ptType="node node" st="1 1" cnt="1 0"/>
                </dgm:if>
                <dgm:if name="Name84" axis="ch" ptType="node" func="cnt" op="equ" val="4">
                  <dgm:presOf axis="ch desOrSelf" ptType="node node" st="2 1" cnt="1 0"/>
                </dgm:if>
                <dgm:if name="Name85" axis="ch" ptType="node" func="cnt" op="equ" val="5">
                  <dgm:presOf axis="ch desOrSelf" ptType="node node" st="3 1" cnt="1 0"/>
                </dgm:if>
                <dgm:if name="Name86" axis="ch" ptType="node" func="cnt" op="equ" val="6">
                  <dgm:presOf axis="ch desOrSelf" ptType="node node" st="4 1" cnt="1 0"/>
                </dgm:if>
                <dgm:else name="Name87">
                  <dgm:presOf axis="ch desOrSelf" ptType="node node" st="5 1" cnt="1 0"/>
                </dgm:else>
              </dgm:choose>
            </dgm:else>
          </dgm:choose>
          <dgm:constrLst/>
          <dgm:ruleLst/>
        </dgm:layoutNode>
        <dgm:layoutNode name="dummy3a" moveWith="wedge3">
          <dgm:alg type="sp"/>
          <dgm:shape xmlns:r="http://schemas.openxmlformats.org/officeDocument/2006/relationships" r:blip="">
            <dgm:adjLst/>
          </dgm:shape>
          <dgm:presOf/>
          <dgm:constrLst>
            <dgm:constr type="w" val="1"/>
            <dgm:constr type="h" val="1"/>
          </dgm:constrLst>
          <dgm:ruleLst/>
        </dgm:layoutNode>
        <dgm:layoutNode name="dummy3b" moveWith="wedge3">
          <dgm:alg type="sp"/>
          <dgm:shape xmlns:r="http://schemas.openxmlformats.org/officeDocument/2006/relationships" r:blip="">
            <dgm:adjLst/>
          </dgm:shape>
          <dgm:presOf/>
          <dgm:constrLst>
            <dgm:constr type="w" val="1"/>
            <dgm:constr type="h" val="1"/>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88">
            <dgm:if name="Name89" func="var" arg="dir" op="equ" val="norm">
              <dgm:presOf axis="ch desOrSelf" ptType="node node" st="3 1" cnt="1 0"/>
            </dgm:if>
            <dgm:else name="Name90">
              <dgm:choose name="Name91">
                <dgm:if name="Name92" axis="ch" ptType="node" func="cnt" op="equ" val="3">
                  <dgm:presOf axis="ch desOrSelf" ptType="node node" st="1 1" cnt="1 0"/>
                </dgm:if>
                <dgm:if name="Name93" axis="ch" ptType="node" func="cnt" op="equ" val="4">
                  <dgm:presOf axis="ch desOrSelf" ptType="node node" st="2 1" cnt="1 0"/>
                </dgm:if>
                <dgm:if name="Name94" axis="ch" ptType="node" func="cnt" op="equ" val="5">
                  <dgm:presOf axis="ch desOrSelf" ptType="node node" st="3 1" cnt="1 0"/>
                </dgm:if>
                <dgm:if name="Name95" axis="ch" ptType="node" func="cnt" op="equ" val="6">
                  <dgm:presOf axis="ch desOrSelf" ptType="node node" st="4 1" cnt="1 0"/>
                </dgm:if>
                <dgm:else name="Name96">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97"/>
    </dgm:choose>
    <dgm:choose name="Name98">
      <dgm:if name="Name99" axis="ch" ptType="node" func="cnt" op="gte" val="4">
        <dgm:layoutNode name="wedge4">
          <dgm:alg type="sp"/>
          <dgm:choose name="Name100">
            <dgm:if name="Name101" axis="ch" ptType="node" func="cnt" op="equ" val="4">
              <dgm:shape xmlns:r="http://schemas.openxmlformats.org/officeDocument/2006/relationships" type="pie" r:blip="">
                <dgm:adjLst>
                  <dgm:adj idx="1" val="180"/>
                  <dgm:adj idx="2" val="270"/>
                </dgm:adjLst>
              </dgm:shape>
            </dgm:if>
            <dgm:if name="Name102" axis="ch" ptType="node" func="cnt" op="equ" val="5">
              <dgm:shape xmlns:r="http://schemas.openxmlformats.org/officeDocument/2006/relationships" type="pie" r:blip="">
                <dgm:adjLst>
                  <dgm:adj idx="1" val="126"/>
                  <dgm:adj idx="2" val="198"/>
                </dgm:adjLst>
              </dgm:shape>
            </dgm:if>
            <dgm:if name="Name103" axis="ch" ptType="node" func="cnt" op="equ" val="6">
              <dgm:shape xmlns:r="http://schemas.openxmlformats.org/officeDocument/2006/relationships" type="pie" r:blip="">
                <dgm:adjLst>
                  <dgm:adj idx="1" val="90"/>
                  <dgm:adj idx="2" val="150"/>
                </dgm:adjLst>
              </dgm:shape>
            </dgm:if>
            <dgm:else name="Name104">
              <dgm:shape xmlns:r="http://schemas.openxmlformats.org/officeDocument/2006/relationships" type="pie" r:blip="">
                <dgm:adjLst>
                  <dgm:adj idx="1" val="64.2871"/>
                  <dgm:adj idx="2" val="115.7143"/>
                </dgm:adjLst>
              </dgm:shape>
            </dgm:else>
          </dgm:choose>
          <dgm:choose name="Name105">
            <dgm:if name="Name106" func="var" arg="dir" op="equ" val="norm">
              <dgm:presOf axis="ch desOrSelf" ptType="node node" st="4 1" cnt="1 0"/>
            </dgm:if>
            <dgm:else name="Name107">
              <dgm:choose name="Name108">
                <dgm:if name="Name109" axis="ch" ptType="node" func="cnt" op="equ" val="4">
                  <dgm:presOf axis="ch desOrSelf" ptType="node node" st="1 1" cnt="1 0"/>
                </dgm:if>
                <dgm:if name="Name110" axis="ch" ptType="node" func="cnt" op="equ" val="5">
                  <dgm:presOf axis="ch desOrSelf" ptType="node node" st="2 1" cnt="1 0"/>
                </dgm:if>
                <dgm:if name="Name111" axis="ch" ptType="node" func="cnt" op="equ" val="6">
                  <dgm:presOf axis="ch desOrSelf" ptType="node node" st="3 1" cnt="1 0"/>
                </dgm:if>
                <dgm:else name="Name112">
                  <dgm:presOf axis="ch desOrSelf" ptType="node node" st="4 1" cnt="1 0"/>
                </dgm:else>
              </dgm:choose>
            </dgm:else>
          </dgm:choose>
          <dgm:constrLst/>
          <dgm:ruleLst/>
        </dgm:layoutNode>
        <dgm:layoutNode name="dummy4a" moveWith="wedge4">
          <dgm:alg type="sp"/>
          <dgm:shape xmlns:r="http://schemas.openxmlformats.org/officeDocument/2006/relationships" r:blip="">
            <dgm:adjLst/>
          </dgm:shape>
          <dgm:presOf/>
          <dgm:constrLst>
            <dgm:constr type="w" val="1"/>
            <dgm:constr type="h" val="1"/>
          </dgm:constrLst>
          <dgm:ruleLst/>
        </dgm:layoutNode>
        <dgm:layoutNode name="dummy4b" moveWith="wedge4">
          <dgm:alg type="sp"/>
          <dgm:shape xmlns:r="http://schemas.openxmlformats.org/officeDocument/2006/relationships" r:blip="">
            <dgm:adjLst/>
          </dgm:shape>
          <dgm:presOf/>
          <dgm:constrLst>
            <dgm:constr type="w" val="1"/>
            <dgm:constr type="h" val="1"/>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13">
            <dgm:if name="Name114" func="var" arg="dir" op="equ" val="norm">
              <dgm:presOf axis="ch desOrSelf" ptType="node node" st="4 1" cnt="1 0"/>
            </dgm:if>
            <dgm:else name="Name115">
              <dgm:choose name="Name116">
                <dgm:if name="Name117" axis="ch" ptType="node" func="cnt" op="equ" val="4">
                  <dgm:presOf axis="ch desOrSelf" ptType="node node" st="1 1" cnt="1 0"/>
                </dgm:if>
                <dgm:if name="Name118" axis="ch" ptType="node" func="cnt" op="equ" val="5">
                  <dgm:presOf axis="ch desOrSelf" ptType="node node" st="2 1" cnt="1 0"/>
                </dgm:if>
                <dgm:if name="Name119" axis="ch" ptType="node" func="cnt" op="equ" val="6">
                  <dgm:presOf axis="ch desOrSelf" ptType="node node" st="3 1" cnt="1 0"/>
                </dgm:if>
                <dgm:else name="Name120">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21"/>
    </dgm:choose>
    <dgm:choose name="Name122">
      <dgm:if name="Name123" axis="ch" ptType="node" func="cnt" op="gte" val="5">
        <dgm:layoutNode name="wedge5">
          <dgm:alg type="sp"/>
          <dgm:choose name="Name124">
            <dgm:if name="Name125" axis="ch" ptType="node" func="cnt" op="equ" val="5">
              <dgm:shape xmlns:r="http://schemas.openxmlformats.org/officeDocument/2006/relationships" type="pie" r:blip="">
                <dgm:adjLst>
                  <dgm:adj idx="1" val="198"/>
                  <dgm:adj idx="2" val="270"/>
                </dgm:adjLst>
              </dgm:shape>
            </dgm:if>
            <dgm:if name="Name126" axis="ch" ptType="node" func="cnt" op="equ" val="6">
              <dgm:shape xmlns:r="http://schemas.openxmlformats.org/officeDocument/2006/relationships" type="pie" r:blip="">
                <dgm:adjLst>
                  <dgm:adj idx="1" val="150"/>
                  <dgm:adj idx="2" val="210"/>
                </dgm:adjLst>
              </dgm:shape>
            </dgm:if>
            <dgm:else name="Name127">
              <dgm:shape xmlns:r="http://schemas.openxmlformats.org/officeDocument/2006/relationships" type="pie" r:blip="">
                <dgm:adjLst>
                  <dgm:adj idx="1" val="115.7143"/>
                  <dgm:adj idx="2" val="167.1429"/>
                </dgm:adjLst>
              </dgm:shape>
            </dgm:else>
          </dgm:choose>
          <dgm:choose name="Name128">
            <dgm:if name="Name129" func="var" arg="dir" op="equ" val="norm">
              <dgm:presOf axis="ch desOrSelf" ptType="node node" st="5 1" cnt="1 0"/>
            </dgm:if>
            <dgm:else name="Name130">
              <dgm:choose name="Name131">
                <dgm:if name="Name132" axis="ch" ptType="node" func="cnt" op="equ" val="5">
                  <dgm:presOf axis="ch desOrSelf" ptType="node node" st="1 1" cnt="1 0"/>
                </dgm:if>
                <dgm:if name="Name133" axis="ch" ptType="node" func="cnt" op="equ" val="6">
                  <dgm:presOf axis="ch desOrSelf" ptType="node node" st="2 1" cnt="1 0"/>
                </dgm:if>
                <dgm:else name="Name134">
                  <dgm:presOf axis="ch desOrSelf" ptType="node node" st="3 1" cnt="1 0"/>
                </dgm:else>
              </dgm:choose>
            </dgm:else>
          </dgm:choose>
          <dgm:constrLst/>
          <dgm:ruleLst/>
        </dgm:layoutNode>
        <dgm:layoutNode name="dummy5a" moveWith="wedge5">
          <dgm:alg type="sp"/>
          <dgm:shape xmlns:r="http://schemas.openxmlformats.org/officeDocument/2006/relationships" r:blip="">
            <dgm:adjLst/>
          </dgm:shape>
          <dgm:presOf/>
          <dgm:constrLst>
            <dgm:constr type="w" val="1"/>
            <dgm:constr type="h" val="1"/>
          </dgm:constrLst>
          <dgm:ruleLst/>
        </dgm:layoutNode>
        <dgm:layoutNode name="dummy5b" moveWith="wedge5">
          <dgm:alg type="sp"/>
          <dgm:shape xmlns:r="http://schemas.openxmlformats.org/officeDocument/2006/relationships" r:blip="">
            <dgm:adjLst/>
          </dgm:shape>
          <dgm:presOf/>
          <dgm:constrLst>
            <dgm:constr type="w" val="1"/>
            <dgm:constr type="h" val="1"/>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35">
            <dgm:if name="Name136" func="var" arg="dir" op="equ" val="norm">
              <dgm:presOf axis="ch desOrSelf" ptType="node node" st="5 1" cnt="1 0"/>
            </dgm:if>
            <dgm:else name="Name137">
              <dgm:choose name="Name138">
                <dgm:if name="Name139" axis="ch" ptType="node" func="cnt" op="equ" val="5">
                  <dgm:presOf axis="ch desOrSelf" ptType="node node" st="1 1" cnt="1 0"/>
                </dgm:if>
                <dgm:if name="Name140" axis="ch" ptType="node" func="cnt" op="equ" val="6">
                  <dgm:presOf axis="ch desOrSelf" ptType="node node" st="2 1" cnt="1 0"/>
                </dgm:if>
                <dgm:else name="Name141">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42"/>
    </dgm:choose>
    <dgm:choose name="Name143">
      <dgm:if name="Name144" axis="ch" ptType="node" func="cnt" op="gte" val="6">
        <dgm:layoutNode name="wedge6">
          <dgm:alg type="sp"/>
          <dgm:choose name="Name145">
            <dgm:if name="Name146" axis="ch" ptType="node" func="cnt" op="equ" val="6">
              <dgm:shape xmlns:r="http://schemas.openxmlformats.org/officeDocument/2006/relationships" type="pie" r:blip="">
                <dgm:adjLst>
                  <dgm:adj idx="1" val="210"/>
                  <dgm:adj idx="2" val="270"/>
                </dgm:adjLst>
              </dgm:shape>
            </dgm:if>
            <dgm:else name="Name147">
              <dgm:shape xmlns:r="http://schemas.openxmlformats.org/officeDocument/2006/relationships" type="pie" r:blip="">
                <dgm:adjLst>
                  <dgm:adj idx="1" val="167.1429"/>
                  <dgm:adj idx="2" val="218.5714"/>
                </dgm:adjLst>
              </dgm:shape>
            </dgm:else>
          </dgm:choose>
          <dgm:choose name="Name148">
            <dgm:if name="Name149" func="var" arg="dir" op="equ" val="norm">
              <dgm:presOf axis="ch desOrSelf" ptType="node node" st="6 1" cnt="1 0"/>
            </dgm:if>
            <dgm:else name="Name150">
              <dgm:choose name="Name151">
                <dgm:if name="Name152" axis="ch" ptType="node" func="cnt" op="equ" val="6">
                  <dgm:presOf axis="ch desOrSelf" ptType="node node" st="1 1" cnt="1 0"/>
                </dgm:if>
                <dgm:else name="Name153">
                  <dgm:presOf axis="ch desOrSelf" ptType="node node" st="2 1" cnt="1 0"/>
                </dgm:else>
              </dgm:choose>
            </dgm:else>
          </dgm:choose>
          <dgm:constrLst/>
          <dgm:ruleLst/>
        </dgm:layoutNode>
        <dgm:layoutNode name="dummy6a" moveWith="wedge6">
          <dgm:alg type="sp"/>
          <dgm:shape xmlns:r="http://schemas.openxmlformats.org/officeDocument/2006/relationships" r:blip="">
            <dgm:adjLst/>
          </dgm:shape>
          <dgm:presOf/>
          <dgm:constrLst>
            <dgm:constr type="w" val="1"/>
            <dgm:constr type="h" val="1"/>
          </dgm:constrLst>
          <dgm:ruleLst/>
        </dgm:layoutNode>
        <dgm:layoutNode name="dummy6b" moveWith="wedge6">
          <dgm:alg type="sp"/>
          <dgm:shape xmlns:r="http://schemas.openxmlformats.org/officeDocument/2006/relationships" r:blip="">
            <dgm:adjLst/>
          </dgm:shape>
          <dgm:presOf/>
          <dgm:constrLst>
            <dgm:constr type="w" val="1"/>
            <dgm:constr type="h" val="1"/>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54">
            <dgm:if name="Name155" func="var" arg="dir" op="equ" val="norm">
              <dgm:presOf axis="ch desOrSelf" ptType="node node" st="6 1" cnt="1 0"/>
            </dgm:if>
            <dgm:else name="Name156">
              <dgm:choose name="Name157">
                <dgm:if name="Name158" axis="ch" ptType="node" func="cnt" op="equ" val="6">
                  <dgm:presOf axis="ch desOrSelf" ptType="node node" st="1 1" cnt="1 0"/>
                </dgm:if>
                <dgm:else name="Name159">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0"/>
    </dgm:choose>
    <dgm:choose name="Name161">
      <dgm:if name="Name162" axis="ch" ptType="node" func="cnt" op="gte" val="7">
        <dgm:layoutNode name="wedge7">
          <dgm:alg type="sp"/>
          <dgm:shape xmlns:r="http://schemas.openxmlformats.org/officeDocument/2006/relationships" type="pie" r:blip="">
            <dgm:adjLst>
              <dgm:adj idx="1" val="218.5714"/>
              <dgm:adj idx="2" val="270"/>
            </dgm:adjLst>
          </dgm:shape>
          <dgm:choose name="Name163">
            <dgm:if name="Name164" func="var" arg="dir" op="equ" val="norm">
              <dgm:presOf axis="ch desOrSelf" ptType="node node" st="7 1" cnt="1 0"/>
            </dgm:if>
            <dgm:else name="Name165">
              <dgm:presOf axis="ch desOrSelf" ptType="node node" st="1 1" cnt="1 0"/>
            </dgm:else>
          </dgm:choose>
          <dgm:constrLst/>
          <dgm:ruleLst/>
        </dgm:layoutNode>
        <dgm:layoutNode name="dummy7a" moveWith="wedge7">
          <dgm:alg type="sp"/>
          <dgm:shape xmlns:r="http://schemas.openxmlformats.org/officeDocument/2006/relationships" r:blip="">
            <dgm:adjLst/>
          </dgm:shape>
          <dgm:presOf/>
          <dgm:constrLst>
            <dgm:constr type="w" val="1"/>
            <dgm:constr type="h" val="1"/>
          </dgm:constrLst>
          <dgm:ruleLst/>
        </dgm:layoutNode>
        <dgm:layoutNode name="dummy7b" moveWith="wedge7">
          <dgm:alg type="sp"/>
          <dgm:shape xmlns:r="http://schemas.openxmlformats.org/officeDocument/2006/relationships" r:blip="">
            <dgm:adjLst/>
          </dgm:shape>
          <dgm:presOf/>
          <dgm:constrLst>
            <dgm:constr type="w" val="1"/>
            <dgm:constr type="h" val="1"/>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66">
            <dgm:if name="Name167" func="var" arg="dir" op="equ" val="norm">
              <dgm:presOf axis="ch desOrSelf" ptType="node node" st="7 1" cnt="1 0"/>
            </dgm:if>
            <dgm:else name="Name168">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9"/>
    </dgm:choose>
    <dgm:choose name="Name170">
      <dgm:if name="Name171" axis="ch" ptType="node" func="cnt" op="equ" val="1">
        <dgm:forEach name="Name172" axis="ch" ptType="sibTrans" hideLastTrans="0" cnt="1">
          <dgm:layoutNode name="arrowWedge1single" styleLbl="fgSibTrans2D1">
            <dgm:choose name="Name173">
              <dgm:if name="Name174" func="var" arg="dir" op="equ" val="norm">
                <dgm:alg type="conn">
                  <dgm:param type="connRout" val="longCurve"/>
                  <dgm:param type="srcNode" val="dummy1a"/>
                  <dgm:param type="dstNode" val="dummy1b"/>
                  <dgm:param type="begPts" val="tL"/>
                  <dgm:param type="endPts" val="tR"/>
                  <dgm:param type="begSty" val="arr"/>
                  <dgm:param type="endSty" val="noArr"/>
                </dgm:alg>
              </dgm:if>
              <dgm:else name="Name175">
                <dgm:alg type="conn">
                  <dgm:param type="connRout" val="longCurve"/>
                  <dgm:param type="srcNode" val="dummy1a"/>
                  <dgm:param type="dstNode" val="dummy1b"/>
                  <dgm:param type="begPts" val="tL"/>
                  <dgm:param type="endPts" val="tR"/>
                  <dgm:param type="begSty" val="noArr"/>
                  <dgm:param type="endSty" val="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if name="Name176" axis="ch" ptType="node" func="cnt" op="gte" val="2">
        <dgm:forEach name="Name177" axis="ch" ptType="sibTrans" hideLastTrans="0" cnt="1">
          <dgm:layoutNode name="arrowWedge1" styleLbl="fgSibTrans2D1">
            <dgm:choose name="Name178">
              <dgm:if name="Name179" func="var" arg="dir" op="equ" val="norm">
                <dgm:alg type="conn">
                  <dgm:param type="connRout" val="curve"/>
                  <dgm:param type="srcNode" val="dummy1a"/>
                  <dgm:param type="dstNode" val="dummy1b"/>
                  <dgm:param type="begPts" val="tL"/>
                  <dgm:param type="endPts" val="tL"/>
                  <dgm:param type="begSty" val="noArr"/>
                  <dgm:param type="endSty" val="arr"/>
                </dgm:alg>
              </dgm:if>
              <dgm:else name="Name180">
                <dgm:alg type="conn">
                  <dgm:param type="connRout" val="curve"/>
                  <dgm:param type="srcNode" val="dummy1a"/>
                  <dgm:param type="dstNode" val="dummy1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else name="Name181"/>
    </dgm:choose>
    <dgm:forEach name="Name182" axis="ch" ptType="sibTrans" hideLastTrans="0" st="2" cnt="1">
      <dgm:layoutNode name="arrowWedge2" styleLbl="fgSibTrans2D1">
        <dgm:choose name="Name183">
          <dgm:if name="Name184" func="var" arg="dir" op="equ" val="norm">
            <dgm:alg type="conn">
              <dgm:param type="connRout" val="curve"/>
              <dgm:param type="srcNode" val="dummy2a"/>
              <dgm:param type="dstNode" val="dummy2b"/>
              <dgm:param type="begPts" val="tL"/>
              <dgm:param type="endPts" val="tL"/>
              <dgm:param type="begSty" val="noArr"/>
              <dgm:param type="endSty" val="arr"/>
            </dgm:alg>
          </dgm:if>
          <dgm:else name="Name185">
            <dgm:alg type="conn">
              <dgm:param type="connRout" val="curve"/>
              <dgm:param type="srcNode" val="dummy2a"/>
              <dgm:param type="dstNode" val="dummy2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86" axis="ch" ptType="sibTrans" hideLastTrans="0" st="3" cnt="1">
      <dgm:layoutNode name="arrowWedge3" styleLbl="fgSibTrans2D1">
        <dgm:choose name="Name187">
          <dgm:if name="Name188" func="var" arg="dir" op="equ" val="norm">
            <dgm:alg type="conn">
              <dgm:param type="connRout" val="curve"/>
              <dgm:param type="srcNode" val="dummy3a"/>
              <dgm:param type="dstNode" val="dummy3b"/>
              <dgm:param type="begPts" val="tL"/>
              <dgm:param type="endPts" val="tL"/>
              <dgm:param type="begSty" val="noArr"/>
              <dgm:param type="endSty" val="arr"/>
            </dgm:alg>
          </dgm:if>
          <dgm:else name="Name189">
            <dgm:alg type="conn">
              <dgm:param type="connRout" val="curve"/>
              <dgm:param type="srcNode" val="dummy3a"/>
              <dgm:param type="dstNode" val="dummy3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0" axis="ch" ptType="sibTrans" hideLastTrans="0" st="4" cnt="1">
      <dgm:layoutNode name="arrowWedge4" styleLbl="fgSibTrans2D1">
        <dgm:choose name="Name191">
          <dgm:if name="Name192" func="var" arg="dir" op="equ" val="norm">
            <dgm:alg type="conn">
              <dgm:param type="connRout" val="curve"/>
              <dgm:param type="srcNode" val="dummy4a"/>
              <dgm:param type="dstNode" val="dummy4b"/>
              <dgm:param type="begPts" val="tL"/>
              <dgm:param type="endPts" val="tL"/>
              <dgm:param type="begSty" val="noArr"/>
              <dgm:param type="endSty" val="arr"/>
            </dgm:alg>
          </dgm:if>
          <dgm:else name="Name193">
            <dgm:alg type="conn">
              <dgm:param type="connRout" val="curve"/>
              <dgm:param type="srcNode" val="dummy4a"/>
              <dgm:param type="dstNode" val="dummy4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4" axis="ch" ptType="sibTrans" hideLastTrans="0" st="5" cnt="1">
      <dgm:layoutNode name="arrowWedge5" styleLbl="fgSibTrans2D1">
        <dgm:choose name="Name195">
          <dgm:if name="Name196" func="var" arg="dir" op="equ" val="norm">
            <dgm:alg type="conn">
              <dgm:param type="connRout" val="curve"/>
              <dgm:param type="srcNode" val="dummy5a"/>
              <dgm:param type="dstNode" val="dummy5b"/>
              <dgm:param type="begPts" val="tL"/>
              <dgm:param type="endPts" val="tL"/>
              <dgm:param type="begSty" val="noArr"/>
              <dgm:param type="endSty" val="arr"/>
            </dgm:alg>
          </dgm:if>
          <dgm:else name="Name197">
            <dgm:alg type="conn">
              <dgm:param type="connRout" val="curve"/>
              <dgm:param type="srcNode" val="dummy5a"/>
              <dgm:param type="dstNode" val="dummy5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8" axis="ch" ptType="sibTrans" hideLastTrans="0" st="6" cnt="1">
      <dgm:layoutNode name="arrowWedge6" styleLbl="fgSibTrans2D1">
        <dgm:choose name="Name199">
          <dgm:if name="Name200" func="var" arg="dir" op="equ" val="norm">
            <dgm:alg type="conn">
              <dgm:param type="connRout" val="curve"/>
              <dgm:param type="srcNode" val="dummy6a"/>
              <dgm:param type="dstNode" val="dummy6b"/>
              <dgm:param type="begPts" val="tL"/>
              <dgm:param type="endPts" val="tL"/>
              <dgm:param type="begSty" val="noArr"/>
              <dgm:param type="endSty" val="arr"/>
            </dgm:alg>
          </dgm:if>
          <dgm:else name="Name201">
            <dgm:alg type="conn">
              <dgm:param type="connRout" val="curve"/>
              <dgm:param type="srcNode" val="dummy6a"/>
              <dgm:param type="dstNode" val="dummy6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202" axis="ch" ptType="sibTrans" hideLastTrans="0" st="7" cnt="1">
      <dgm:layoutNode name="arrowWedge7" styleLbl="fgSibTrans2D1">
        <dgm:choose name="Name203">
          <dgm:if name="Name204" func="var" arg="dir" op="equ" val="norm">
            <dgm:alg type="conn">
              <dgm:param type="connRout" val="curve"/>
              <dgm:param type="srcNode" val="dummy7a"/>
              <dgm:param type="dstNode" val="dummy7b"/>
              <dgm:param type="begPts" val="tL"/>
              <dgm:param type="endPts" val="tL"/>
              <dgm:param type="begSty" val="noArr"/>
              <dgm:param type="endSty" val="arr"/>
            </dgm:alg>
          </dgm:if>
          <dgm:else name="Name205">
            <dgm:alg type="conn">
              <dgm:param type="connRout" val="curve"/>
              <dgm:param type="srcNode" val="dummy7a"/>
              <dgm:param type="dstNode" val="dummy7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6" name="Shape 116"/>
          <p:cNvSpPr>
            <a:spLocks noGrp="1" noRot="1" noChangeAspect="1"/>
          </p:cNvSpPr>
          <p:nvPr>
            <p:ph type="sldImg"/>
          </p:nvPr>
        </p:nvSpPr>
        <p:spPr>
          <a:xfrm>
            <a:off x="1143000" y="685800"/>
            <a:ext cx="4572000" cy="3429000"/>
          </a:xfrm>
          <a:prstGeom prst="rect">
            <a:avLst/>
          </a:prstGeom>
        </p:spPr>
        <p:txBody>
          <a:bodyPr/>
          <a:lstStyle/>
          <a:p>
            <a:endParaRPr/>
          </a:p>
        </p:txBody>
      </p:sp>
      <p:sp>
        <p:nvSpPr>
          <p:cNvPr id="117" name="Shape 117"/>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ww.iso.org/home.html"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kumimoji="1" lang="zh-CN" altLang="en-US" dirty="0"/>
              <a:t>解码器</a:t>
            </a:r>
          </a:p>
        </p:txBody>
      </p:sp>
    </p:spTree>
    <p:extLst>
      <p:ext uri="{BB962C8B-B14F-4D97-AF65-F5344CB8AC3E}">
        <p14:creationId xmlns:p14="http://schemas.microsoft.com/office/powerpoint/2010/main" val="24540590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extLst>
      <p:ext uri="{BB962C8B-B14F-4D97-AF65-F5344CB8AC3E}">
        <p14:creationId xmlns:p14="http://schemas.microsoft.com/office/powerpoint/2010/main" val="12533035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kumimoji="1" lang="en-US" altLang="zh-CN" dirty="0"/>
              <a:t>ALAC: Apple</a:t>
            </a:r>
            <a:r>
              <a:rPr kumimoji="1" lang="zh-CN" altLang="en-US" dirty="0"/>
              <a:t>无损音频编码器</a:t>
            </a:r>
            <a:endParaRPr kumimoji="1" lang="en-US" altLang="zh-CN" dirty="0"/>
          </a:p>
          <a:p>
            <a:r>
              <a:rPr kumimoji="1" lang="en-US" altLang="zh-CN" dirty="0" err="1"/>
              <a:t>RealAudio:RealNetworks</a:t>
            </a:r>
            <a:r>
              <a:rPr kumimoji="1" lang="zh-CN" altLang="en-US" dirty="0"/>
              <a:t>开发的无损私有编码器</a:t>
            </a:r>
            <a:endParaRPr kumimoji="1" lang="en-US" altLang="zh-CN" dirty="0"/>
          </a:p>
          <a:p>
            <a:r>
              <a:rPr kumimoji="1" lang="en-US" altLang="zh-CN" dirty="0" err="1"/>
              <a:t>Wma</a:t>
            </a:r>
            <a:r>
              <a:rPr kumimoji="1" lang="en-US" altLang="zh-CN" dirty="0"/>
              <a:t>:</a:t>
            </a:r>
            <a:r>
              <a:rPr kumimoji="1" lang="zh-CN" altLang="en-US" dirty="0"/>
              <a:t> 微软私有音频编码器</a:t>
            </a:r>
            <a:endParaRPr kumimoji="1" lang="en-US" altLang="zh-CN" dirty="0"/>
          </a:p>
          <a:p>
            <a:r>
              <a:rPr kumimoji="1" lang="en-US" altLang="zh-CN" dirty="0" err="1"/>
              <a:t>aptX</a:t>
            </a:r>
            <a:r>
              <a:rPr kumimoji="1" lang="zh-CN" altLang="en-US" dirty="0"/>
              <a:t>系列</a:t>
            </a:r>
            <a:r>
              <a:rPr kumimoji="1" lang="en-US" altLang="zh-CN" dirty="0"/>
              <a:t>:</a:t>
            </a:r>
            <a:r>
              <a:rPr kumimoji="1" lang="zh-CN" altLang="en-US" dirty="0"/>
              <a:t>高通私有蓝牙</a:t>
            </a:r>
            <a:r>
              <a:rPr kumimoji="1" lang="en-US" altLang="zh-CN" dirty="0"/>
              <a:t>codec</a:t>
            </a:r>
          </a:p>
          <a:p>
            <a:r>
              <a:rPr kumimoji="1" lang="en-US" altLang="zh-CN" dirty="0"/>
              <a:t>LDAC</a:t>
            </a:r>
            <a:r>
              <a:rPr kumimoji="1" lang="zh-CN" altLang="en-US" dirty="0"/>
              <a:t>：</a:t>
            </a:r>
            <a:r>
              <a:rPr kumimoji="1" lang="en-US" altLang="zh-CN" dirty="0" err="1"/>
              <a:t>sony</a:t>
            </a:r>
            <a:r>
              <a:rPr kumimoji="1" lang="zh-CN" altLang="en-US" dirty="0"/>
              <a:t>的私有蓝牙</a:t>
            </a:r>
            <a:r>
              <a:rPr kumimoji="1" lang="en-US" altLang="zh-CN" dirty="0"/>
              <a:t>codec</a:t>
            </a:r>
          </a:p>
          <a:p>
            <a:r>
              <a:rPr kumimoji="1" lang="en-US" altLang="zh-CN" dirty="0"/>
              <a:t>HWA</a:t>
            </a:r>
            <a:r>
              <a:rPr kumimoji="1" lang="zh-CN" altLang="en-US" dirty="0"/>
              <a:t>： </a:t>
            </a:r>
            <a:r>
              <a:rPr kumimoji="1" lang="en-US" altLang="zh-CN" dirty="0"/>
              <a:t>Huawei</a:t>
            </a:r>
            <a:r>
              <a:rPr kumimoji="1" lang="zh-CN" altLang="en-US" dirty="0"/>
              <a:t>私有蓝牙</a:t>
            </a:r>
            <a:r>
              <a:rPr kumimoji="1" lang="en-US" altLang="zh-CN" dirty="0"/>
              <a:t>codec</a:t>
            </a:r>
          </a:p>
          <a:p>
            <a:r>
              <a:rPr kumimoji="1" lang="en-US" altLang="zh-CN" dirty="0"/>
              <a:t>SMV</a:t>
            </a:r>
            <a:r>
              <a:rPr kumimoji="1" lang="zh-CN" altLang="en-US" dirty="0"/>
              <a:t>：</a:t>
            </a:r>
            <a:r>
              <a:rPr kumimoji="1" lang="en-US" altLang="zh-CN" dirty="0"/>
              <a:t>cdma2000</a:t>
            </a:r>
            <a:r>
              <a:rPr kumimoji="1" lang="zh-CN" altLang="en-US" dirty="0"/>
              <a:t>标准</a:t>
            </a:r>
            <a:r>
              <a:rPr kumimoji="1" lang="en-US" altLang="zh-CN" dirty="0"/>
              <a:t>codec</a:t>
            </a:r>
            <a:r>
              <a:rPr kumimoji="1" lang="zh-CN" altLang="en-US" dirty="0"/>
              <a:t>，北美</a:t>
            </a:r>
            <a:endParaRPr kumimoji="1" lang="en-US" altLang="zh-CN" dirty="0"/>
          </a:p>
          <a:p>
            <a:r>
              <a:rPr kumimoji="1" lang="en-US" altLang="zh-CN" dirty="0" err="1"/>
              <a:t>iSAC</a:t>
            </a:r>
            <a:r>
              <a:rPr kumimoji="1" lang="zh-CN" altLang="en-US" dirty="0"/>
              <a:t>：</a:t>
            </a:r>
            <a:r>
              <a:rPr kumimoji="1" lang="en-US" altLang="zh-CN" dirty="0"/>
              <a:t>GIPS</a:t>
            </a:r>
            <a:r>
              <a:rPr kumimoji="1" lang="zh-CN" altLang="en-US" dirty="0"/>
              <a:t>公司开发私有</a:t>
            </a:r>
            <a:r>
              <a:rPr kumimoji="1" lang="en-US" altLang="zh-CN" dirty="0"/>
              <a:t>codec</a:t>
            </a:r>
          </a:p>
          <a:p>
            <a:r>
              <a:rPr kumimoji="1" lang="en-US" altLang="zh-CN" dirty="0"/>
              <a:t>ACELP</a:t>
            </a:r>
            <a:r>
              <a:rPr kumimoji="1" lang="zh-CN" altLang="en-US" dirty="0"/>
              <a:t>：</a:t>
            </a:r>
            <a:r>
              <a:rPr kumimoji="1" lang="en-US" altLang="zh-CN" dirty="0" err="1"/>
              <a:t>VoiceAge</a:t>
            </a:r>
            <a:r>
              <a:rPr kumimoji="1" lang="zh-CN" altLang="en-US" dirty="0"/>
              <a:t>公司开发私有</a:t>
            </a:r>
            <a:r>
              <a:rPr kumimoji="1" lang="en-US" altLang="zh-CN" dirty="0"/>
              <a:t>codec</a:t>
            </a:r>
          </a:p>
          <a:p>
            <a:endParaRPr kumimoji="1" lang="zh-CN" altLang="en-US" dirty="0"/>
          </a:p>
        </p:txBody>
      </p:sp>
    </p:spTree>
    <p:extLst>
      <p:ext uri="{BB962C8B-B14F-4D97-AF65-F5344CB8AC3E}">
        <p14:creationId xmlns:p14="http://schemas.microsoft.com/office/powerpoint/2010/main" val="17312126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extLst>
      <p:ext uri="{BB962C8B-B14F-4D97-AF65-F5344CB8AC3E}">
        <p14:creationId xmlns:p14="http://schemas.microsoft.com/office/powerpoint/2010/main" val="14923068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kumimoji="1" lang="zh-CN" altLang="en-US" dirty="0"/>
              <a:t>模数转换时从连续信号中周期采样的频率</a:t>
            </a:r>
            <a:r>
              <a:rPr kumimoji="1" lang="en-US" altLang="zh-CN" dirty="0"/>
              <a:t>.</a:t>
            </a:r>
            <a:endParaRPr kumimoji="1" lang="zh-CN" altLang="en-US" dirty="0"/>
          </a:p>
        </p:txBody>
      </p:sp>
    </p:spTree>
    <p:extLst>
      <p:ext uri="{BB962C8B-B14F-4D97-AF65-F5344CB8AC3E}">
        <p14:creationId xmlns:p14="http://schemas.microsoft.com/office/powerpoint/2010/main" val="20124421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kumimoji="1" lang="zh-CN" altLang="en-US" dirty="0"/>
              <a:t>基站带宽有限，特别是上行</a:t>
            </a:r>
            <a:endParaRPr kumimoji="1" lang="en-US" altLang="zh-CN" dirty="0"/>
          </a:p>
          <a:p>
            <a:endParaRPr kumimoji="1" lang="en-US" altLang="zh-CN" dirty="0"/>
          </a:p>
          <a:p>
            <a:r>
              <a:rPr kumimoji="1" lang="zh-CN" altLang="en-US" dirty="0"/>
              <a:t>大哥大：</a:t>
            </a:r>
            <a:r>
              <a:rPr kumimoji="1" lang="en-US" altLang="zh-CN" dirty="0"/>
              <a:t>1g</a:t>
            </a:r>
            <a:r>
              <a:rPr kumimoji="1" lang="zh-CN" altLang="en-US" dirty="0"/>
              <a:t>模拟通信技术</a:t>
            </a:r>
            <a:r>
              <a:rPr kumimoji="1" lang="en-US" altLang="zh-CN" dirty="0"/>
              <a:t>.</a:t>
            </a:r>
            <a:endParaRPr kumimoji="1" lang="zh-CN" altLang="en-US" dirty="0"/>
          </a:p>
        </p:txBody>
      </p:sp>
    </p:spTree>
    <p:extLst>
      <p:ext uri="{BB962C8B-B14F-4D97-AF65-F5344CB8AC3E}">
        <p14:creationId xmlns:p14="http://schemas.microsoft.com/office/powerpoint/2010/main" val="29959613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br>
              <a:rPr lang="en" altLang="zh-CN" sz="2200" b="0" i="0" u="none" strike="noStrike" dirty="0">
                <a:effectLst/>
                <a:latin typeface="Helvetica Neue"/>
                <a:ea typeface="Helvetica Neue"/>
                <a:cs typeface="Helvetica Neue"/>
                <a:sym typeface="Helvetica Neue"/>
                <a:hlinkClick r:id="rId3"/>
              </a:rPr>
            </a:br>
            <a:r>
              <a:rPr lang="en" altLang="zh-CN" sz="2200" b="0" i="0" u="none" strike="noStrike" dirty="0">
                <a:effectLst/>
                <a:latin typeface="Helvetica Neue"/>
                <a:ea typeface="Helvetica Neue"/>
                <a:cs typeface="Helvetica Neue"/>
                <a:sym typeface="Helvetica Neue"/>
                <a:hlinkClick r:id="rId3"/>
              </a:rPr>
              <a:t>ISO - International Organization for Standardization</a:t>
            </a:r>
          </a:p>
          <a:p>
            <a:endParaRPr kumimoji="1" lang="en-US" altLang="zh-CN" dirty="0"/>
          </a:p>
          <a:p>
            <a:endParaRPr kumimoji="1" lang="zh-CN" altLang="en-US" dirty="0"/>
          </a:p>
        </p:txBody>
      </p:sp>
    </p:spTree>
    <p:extLst>
      <p:ext uri="{BB962C8B-B14F-4D97-AF65-F5344CB8AC3E}">
        <p14:creationId xmlns:p14="http://schemas.microsoft.com/office/powerpoint/2010/main" val="22971053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kumimoji="1" lang="zh-CN" altLang="en-US" dirty="0"/>
              <a:t>标准组织</a:t>
            </a:r>
            <a:r>
              <a:rPr kumimoji="1" lang="en-US" altLang="zh-CN" dirty="0"/>
              <a:t>----</a:t>
            </a:r>
            <a:r>
              <a:rPr kumimoji="1" lang="zh-CN" altLang="en-US" dirty="0"/>
              <a:t>名称</a:t>
            </a:r>
            <a:r>
              <a:rPr kumimoji="1" lang="en-US" altLang="zh-CN" dirty="0"/>
              <a:t>-----</a:t>
            </a:r>
            <a:r>
              <a:rPr kumimoji="1" lang="zh-CN" altLang="en-US" dirty="0"/>
              <a:t>应用场景</a:t>
            </a:r>
            <a:r>
              <a:rPr kumimoji="1" lang="en-US" altLang="zh-CN" dirty="0"/>
              <a:t>-----</a:t>
            </a:r>
            <a:r>
              <a:rPr kumimoji="1" lang="zh-CN" altLang="en-US" dirty="0"/>
              <a:t>涉及到生活中的方方面面</a:t>
            </a:r>
            <a:endParaRPr kumimoji="1" lang="en-US" altLang="zh-CN" dirty="0"/>
          </a:p>
          <a:p>
            <a:endParaRPr kumimoji="1" lang="en-US" altLang="zh-CN" dirty="0"/>
          </a:p>
          <a:p>
            <a:r>
              <a:rPr kumimoji="1" lang="zh-CN" altLang="en-US" dirty="0"/>
              <a:t>开会周期（</a:t>
            </a:r>
            <a:r>
              <a:rPr kumimoji="1" lang="en-US" altLang="zh-CN" dirty="0"/>
              <a:t>codec</a:t>
            </a:r>
            <a:r>
              <a:rPr kumimoji="1" lang="zh-CN" altLang="en-US" dirty="0"/>
              <a:t>）：</a:t>
            </a:r>
            <a:endParaRPr kumimoji="1" lang="en-US" altLang="zh-CN" dirty="0"/>
          </a:p>
          <a:p>
            <a:r>
              <a:rPr kumimoji="1" lang="en-US" altLang="zh-CN" dirty="0"/>
              <a:t>Mpeg</a:t>
            </a:r>
            <a:r>
              <a:rPr kumimoji="1" lang="zh-CN" altLang="en-US" dirty="0"/>
              <a:t> 每</a:t>
            </a:r>
            <a:r>
              <a:rPr kumimoji="1" lang="en-US" altLang="zh-CN" dirty="0"/>
              <a:t>3</a:t>
            </a:r>
            <a:r>
              <a:rPr kumimoji="1" lang="zh-CN" altLang="en-US" dirty="0"/>
              <a:t>个月一次，每年</a:t>
            </a:r>
            <a:r>
              <a:rPr kumimoji="1" lang="en-US" altLang="zh-CN" dirty="0"/>
              <a:t>4</a:t>
            </a:r>
            <a:r>
              <a:rPr kumimoji="1" lang="zh-CN" altLang="en-US" dirty="0"/>
              <a:t>次，地点投票决定</a:t>
            </a:r>
            <a:endParaRPr kumimoji="1" lang="en-US" altLang="zh-CN" dirty="0"/>
          </a:p>
          <a:p>
            <a:r>
              <a:rPr kumimoji="1" lang="en-US" altLang="zh-CN" dirty="0" err="1"/>
              <a:t>Itu-t</a:t>
            </a:r>
            <a:r>
              <a:rPr kumimoji="1" lang="zh-CN" altLang="en-US" dirty="0"/>
              <a:t>：每年</a:t>
            </a:r>
            <a:r>
              <a:rPr kumimoji="1" lang="en-US" altLang="zh-CN" dirty="0"/>
              <a:t>3</a:t>
            </a:r>
            <a:r>
              <a:rPr kumimoji="1" lang="zh-CN" altLang="en-US" dirty="0"/>
              <a:t>个月一次，每年</a:t>
            </a:r>
            <a:r>
              <a:rPr kumimoji="1" lang="en-US" altLang="zh-CN" dirty="0"/>
              <a:t>4</a:t>
            </a:r>
            <a:r>
              <a:rPr kumimoji="1" lang="zh-CN" altLang="en-US" dirty="0"/>
              <a:t>次，地点：日内瓦</a:t>
            </a:r>
            <a:endParaRPr kumimoji="1" lang="en-US" altLang="zh-CN" dirty="0"/>
          </a:p>
          <a:p>
            <a:r>
              <a:rPr kumimoji="1" lang="en-US" altLang="zh-CN" dirty="0"/>
              <a:t>3gpp</a:t>
            </a:r>
            <a:r>
              <a:rPr kumimoji="1" lang="zh-CN" altLang="en-US" dirty="0"/>
              <a:t>：每</a:t>
            </a:r>
            <a:r>
              <a:rPr kumimoji="1" lang="en-US" altLang="zh-CN" dirty="0"/>
              <a:t>2-3</a:t>
            </a:r>
            <a:r>
              <a:rPr kumimoji="1" lang="zh-CN" altLang="en-US" dirty="0"/>
              <a:t>个月一次，每年</a:t>
            </a:r>
            <a:r>
              <a:rPr kumimoji="1" lang="en-US" altLang="zh-CN" dirty="0"/>
              <a:t>5</a:t>
            </a:r>
            <a:r>
              <a:rPr kumimoji="1" lang="zh-CN" altLang="en-US" dirty="0"/>
              <a:t>次，地点投票决定</a:t>
            </a:r>
            <a:endParaRPr kumimoji="1" lang="en-US" altLang="zh-CN" dirty="0"/>
          </a:p>
          <a:p>
            <a:r>
              <a:rPr kumimoji="1" lang="en-US" altLang="zh-CN" dirty="0" err="1"/>
              <a:t>Ietf</a:t>
            </a:r>
            <a:r>
              <a:rPr kumimoji="1" lang="zh-CN" altLang="en-US" dirty="0"/>
              <a:t>：每</a:t>
            </a:r>
            <a:r>
              <a:rPr kumimoji="1" lang="en-US" altLang="zh-CN" dirty="0"/>
              <a:t>4</a:t>
            </a:r>
            <a:r>
              <a:rPr kumimoji="1" lang="zh-CN" altLang="en-US" dirty="0"/>
              <a:t>个月一次，每年</a:t>
            </a:r>
            <a:r>
              <a:rPr kumimoji="1" lang="en-US" altLang="zh-CN" dirty="0"/>
              <a:t>3</a:t>
            </a:r>
            <a:r>
              <a:rPr kumimoji="1" lang="zh-CN" altLang="en-US" dirty="0"/>
              <a:t>次，地点投票决定</a:t>
            </a:r>
            <a:endParaRPr kumimoji="1" lang="en-US" altLang="zh-CN" dirty="0"/>
          </a:p>
          <a:p>
            <a:r>
              <a:rPr kumimoji="1" lang="en-US" altLang="zh-CN" dirty="0" err="1"/>
              <a:t>Etsi</a:t>
            </a:r>
            <a:r>
              <a:rPr kumimoji="1" lang="zh-CN" altLang="en-US" dirty="0"/>
              <a:t>：</a:t>
            </a:r>
          </a:p>
        </p:txBody>
      </p:sp>
    </p:spTree>
    <p:extLst>
      <p:ext uri="{BB962C8B-B14F-4D97-AF65-F5344CB8AC3E}">
        <p14:creationId xmlns:p14="http://schemas.microsoft.com/office/powerpoint/2010/main" val="13571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kumimoji="1" lang="zh-CN" altLang="en-US" dirty="0"/>
              <a:t>贝尔实验室是最早利用电话电报线缆进行语音传输的声码器</a:t>
            </a:r>
            <a:endParaRPr kumimoji="1" lang="en-US" altLang="zh-CN" dirty="0"/>
          </a:p>
          <a:p>
            <a:endParaRPr kumimoji="1" lang="en-US" altLang="zh-CN" dirty="0"/>
          </a:p>
          <a:p>
            <a:endParaRPr kumimoji="1" lang="en-US" altLang="zh-CN" dirty="0"/>
          </a:p>
          <a:p>
            <a:r>
              <a:rPr kumimoji="1" lang="en-US" altLang="zh-CN" dirty="0"/>
              <a:t>G.719 </a:t>
            </a:r>
            <a:r>
              <a:rPr kumimoji="1" lang="en-US" altLang="zh-CN" dirty="0" err="1"/>
              <a:t>polycom</a:t>
            </a:r>
            <a:r>
              <a:rPr kumimoji="1" lang="zh-CN" altLang="en-US" dirty="0"/>
              <a:t>的可视电话中采用了</a:t>
            </a:r>
            <a:r>
              <a:rPr kumimoji="1" lang="en-US" altLang="zh-CN" dirty="0"/>
              <a:t>G.719</a:t>
            </a:r>
            <a:r>
              <a:rPr kumimoji="1" lang="zh-CN" altLang="en-US" dirty="0"/>
              <a:t>编码器</a:t>
            </a:r>
            <a:r>
              <a:rPr kumimoji="1" lang="en-US" altLang="zh-CN" dirty="0"/>
              <a:t>.</a:t>
            </a:r>
          </a:p>
          <a:p>
            <a:endParaRPr kumimoji="1" lang="en-US" altLang="zh-CN" dirty="0"/>
          </a:p>
          <a:p>
            <a:r>
              <a:rPr kumimoji="1" lang="zh-CN" altLang="en-US" dirty="0"/>
              <a:t>历史，插曲 奇闻逸事</a:t>
            </a:r>
            <a:endParaRPr kumimoji="1" lang="en-US" altLang="zh-CN" dirty="0"/>
          </a:p>
          <a:p>
            <a:endParaRPr kumimoji="1" lang="en-US" altLang="zh-CN" dirty="0"/>
          </a:p>
          <a:p>
            <a:r>
              <a:rPr kumimoji="1" lang="en-US" altLang="zh-CN" dirty="0"/>
              <a:t>SG16/wp3</a:t>
            </a:r>
            <a:r>
              <a:rPr kumimoji="1" lang="zh-CN" altLang="en-US" dirty="0"/>
              <a:t>主要做媒体编解码相关工作</a:t>
            </a:r>
            <a:endParaRPr kumimoji="1" lang="en-US" altLang="zh-CN" dirty="0"/>
          </a:p>
          <a:p>
            <a:r>
              <a:rPr kumimoji="1" lang="zh-CN" altLang="en-US" dirty="0"/>
              <a:t>同时有多个标准项目同步讨论：</a:t>
            </a:r>
            <a:r>
              <a:rPr kumimoji="1" lang="en-US" altLang="zh-CN" dirty="0"/>
              <a:t>G</a:t>
            </a:r>
            <a:r>
              <a:rPr kumimoji="1" lang="zh-CN" altLang="en-US" dirty="0"/>
              <a:t>。</a:t>
            </a:r>
            <a:r>
              <a:rPr kumimoji="1" lang="en-US" altLang="zh-CN" dirty="0"/>
              <a:t>722.1/G.729 EV /G.718 EV-VBR</a:t>
            </a:r>
          </a:p>
          <a:p>
            <a:endParaRPr kumimoji="1" lang="en-US" altLang="zh-CN" dirty="0"/>
          </a:p>
          <a:p>
            <a:endParaRPr kumimoji="1" lang="en-US" altLang="zh-CN" dirty="0"/>
          </a:p>
          <a:p>
            <a:endParaRPr kumimoji="1" lang="en-US" altLang="zh-CN" dirty="0"/>
          </a:p>
          <a:p>
            <a:r>
              <a:rPr kumimoji="1" lang="zh-CN" altLang="en-US" dirty="0"/>
              <a:t>  </a:t>
            </a:r>
            <a:r>
              <a:rPr kumimoji="1" lang="en-US" altLang="zh-CN" dirty="0"/>
              <a:t>National</a:t>
            </a:r>
            <a:r>
              <a:rPr kumimoji="1" lang="zh-CN" altLang="en-US" dirty="0"/>
              <a:t> </a:t>
            </a:r>
            <a:r>
              <a:rPr kumimoji="1" lang="en-US" altLang="zh-CN" dirty="0"/>
              <a:t>body</a:t>
            </a:r>
            <a:r>
              <a:rPr kumimoji="1" lang="zh-CN" altLang="en-US" dirty="0"/>
              <a:t> 国家代表团</a:t>
            </a:r>
          </a:p>
        </p:txBody>
      </p:sp>
    </p:spTree>
    <p:extLst>
      <p:ext uri="{BB962C8B-B14F-4D97-AF65-F5344CB8AC3E}">
        <p14:creationId xmlns:p14="http://schemas.microsoft.com/office/powerpoint/2010/main" val="11312571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extLst>
      <p:ext uri="{BB962C8B-B14F-4D97-AF65-F5344CB8AC3E}">
        <p14:creationId xmlns:p14="http://schemas.microsoft.com/office/powerpoint/2010/main" val="6468992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kumimoji="1" lang="en-US" altLang="zh-CN" dirty="0"/>
              <a:t>EVRC:</a:t>
            </a:r>
            <a:r>
              <a:rPr kumimoji="1" lang="zh-CN" altLang="en-US" dirty="0"/>
              <a:t> </a:t>
            </a:r>
            <a:r>
              <a:rPr kumimoji="1" lang="en-US" altLang="zh-CN" dirty="0"/>
              <a:t>CDMA</a:t>
            </a:r>
            <a:r>
              <a:rPr kumimoji="1" lang="zh-CN" altLang="en-US" dirty="0"/>
              <a:t> 高通研发</a:t>
            </a:r>
            <a:endParaRPr kumimoji="1" lang="en-US" altLang="zh-CN" dirty="0"/>
          </a:p>
          <a:p>
            <a:r>
              <a:rPr kumimoji="1" lang="en-US" altLang="zh-CN" dirty="0"/>
              <a:t>SMV:</a:t>
            </a:r>
            <a:r>
              <a:rPr kumimoji="1" lang="zh-CN" altLang="en-US" dirty="0"/>
              <a:t> 高通等在</a:t>
            </a:r>
            <a:r>
              <a:rPr kumimoji="1" lang="en-US" altLang="zh-CN" dirty="0"/>
              <a:t>3gpp2</a:t>
            </a:r>
            <a:r>
              <a:rPr kumimoji="1" lang="zh-CN" altLang="en-US" dirty="0"/>
              <a:t>标准组织中标准化</a:t>
            </a:r>
            <a:r>
              <a:rPr kumimoji="1" lang="en-US" altLang="zh-CN" dirty="0"/>
              <a:t>.</a:t>
            </a:r>
          </a:p>
          <a:p>
            <a:endParaRPr kumimoji="1" lang="en-US" altLang="zh-CN" dirty="0"/>
          </a:p>
          <a:p>
            <a:r>
              <a:rPr kumimoji="1" lang="en-US" altLang="zh-CN" dirty="0"/>
              <a:t>AMR: GSM </a:t>
            </a:r>
            <a:r>
              <a:rPr kumimoji="1" lang="zh-CN" altLang="en-US" dirty="0"/>
              <a:t>中国移动</a:t>
            </a:r>
          </a:p>
        </p:txBody>
      </p:sp>
    </p:spTree>
    <p:extLst>
      <p:ext uri="{BB962C8B-B14F-4D97-AF65-F5344CB8AC3E}">
        <p14:creationId xmlns:p14="http://schemas.microsoft.com/office/powerpoint/2010/main" val="9521821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kumimoji="1" lang="en-US" altLang="zh-CN" dirty="0"/>
              <a:t>DTS</a:t>
            </a:r>
            <a:r>
              <a:rPr kumimoji="1" lang="zh-CN" altLang="en-US" dirty="0"/>
              <a:t>： </a:t>
            </a:r>
            <a:r>
              <a:rPr kumimoji="1" lang="en-US" altLang="zh-CN" dirty="0"/>
              <a:t>5.1</a:t>
            </a:r>
            <a:r>
              <a:rPr kumimoji="1" lang="zh-CN" altLang="en-US" dirty="0"/>
              <a:t>声道编码的</a:t>
            </a:r>
            <a:r>
              <a:rPr kumimoji="1" lang="en-US" altLang="zh-CN" dirty="0"/>
              <a:t>ADPCM</a:t>
            </a:r>
            <a:r>
              <a:rPr kumimoji="1" lang="zh-CN" altLang="en-US" dirty="0"/>
              <a:t>编码方法，广泛应用于</a:t>
            </a:r>
            <a:r>
              <a:rPr kumimoji="1" lang="en-US" altLang="zh-CN" dirty="0"/>
              <a:t>CD/DVD/</a:t>
            </a:r>
            <a:r>
              <a:rPr kumimoji="1" lang="zh-CN" altLang="en-US" dirty="0"/>
              <a:t>镭射光盘</a:t>
            </a:r>
            <a:r>
              <a:rPr kumimoji="1" lang="en-US" altLang="zh-CN" dirty="0"/>
              <a:t>/</a:t>
            </a:r>
            <a:r>
              <a:rPr kumimoji="1" lang="zh-CN" altLang="en-US" dirty="0"/>
              <a:t>蓝光以及北美的大量数字影院。</a:t>
            </a:r>
            <a:endParaRPr kumimoji="1" lang="en-US" altLang="zh-CN" dirty="0"/>
          </a:p>
          <a:p>
            <a:endParaRPr kumimoji="1" lang="en-US" altLang="zh-CN" dirty="0"/>
          </a:p>
          <a:p>
            <a:r>
              <a:rPr kumimoji="1" lang="en-US" altLang="zh-CN" dirty="0"/>
              <a:t>AC-3:</a:t>
            </a:r>
            <a:r>
              <a:rPr kumimoji="1" lang="zh-CN" altLang="en-US" dirty="0"/>
              <a:t>多声道音频编码标准，基于</a:t>
            </a:r>
            <a:r>
              <a:rPr kumimoji="1" lang="en-US" altLang="zh-CN" dirty="0"/>
              <a:t>MDCT</a:t>
            </a:r>
            <a:r>
              <a:rPr kumimoji="1" lang="zh-CN" altLang="en-US" dirty="0"/>
              <a:t>变换的有损压缩编码器。是业界第一个采用基于</a:t>
            </a:r>
            <a:r>
              <a:rPr kumimoji="1" lang="en-US" altLang="zh-CN" dirty="0"/>
              <a:t>MDCT</a:t>
            </a:r>
            <a:r>
              <a:rPr kumimoji="1" lang="zh-CN" altLang="en-US" dirty="0"/>
              <a:t>变换的音频编码器。</a:t>
            </a:r>
            <a:endParaRPr kumimoji="1" lang="en-US" altLang="zh-CN" dirty="0"/>
          </a:p>
          <a:p>
            <a:endParaRPr kumimoji="1" lang="en-US" altLang="zh-CN" dirty="0"/>
          </a:p>
          <a:p>
            <a:r>
              <a:rPr kumimoji="1" lang="en-US" altLang="zh-CN" dirty="0"/>
              <a:t>Dolby</a:t>
            </a:r>
            <a:r>
              <a:rPr kumimoji="1" lang="zh-CN" altLang="en-US" dirty="0"/>
              <a:t>数字影院： 蝙蝠侠归来时第一部采用</a:t>
            </a:r>
            <a:r>
              <a:rPr kumimoji="1" lang="en-US" altLang="zh-CN" dirty="0"/>
              <a:t>Dolby</a:t>
            </a:r>
            <a:r>
              <a:rPr kumimoji="1" lang="zh-CN" altLang="en-US" dirty="0"/>
              <a:t> </a:t>
            </a:r>
            <a:r>
              <a:rPr kumimoji="1" lang="en-US" altLang="zh-CN" dirty="0"/>
              <a:t>AC-3</a:t>
            </a:r>
            <a:r>
              <a:rPr kumimoji="1" lang="zh-CN" altLang="en-US" dirty="0"/>
              <a:t>音频音频编码的数字电影。</a:t>
            </a:r>
            <a:endParaRPr kumimoji="1" lang="en-US" altLang="zh-CN" dirty="0"/>
          </a:p>
          <a:p>
            <a:endParaRPr kumimoji="1" lang="en-US" altLang="zh-CN" dirty="0"/>
          </a:p>
          <a:p>
            <a:endParaRPr kumimoji="1" lang="zh-CN" altLang="en-US" dirty="0"/>
          </a:p>
        </p:txBody>
      </p:sp>
    </p:spTree>
    <p:extLst>
      <p:ext uri="{BB962C8B-B14F-4D97-AF65-F5344CB8AC3E}">
        <p14:creationId xmlns:p14="http://schemas.microsoft.com/office/powerpoint/2010/main" val="3666915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标题与副标题">
    <p:spTree>
      <p:nvGrpSpPr>
        <p:cNvPr id="1" name=""/>
        <p:cNvGrpSpPr/>
        <p:nvPr/>
      </p:nvGrpSpPr>
      <p:grpSpPr>
        <a:xfrm>
          <a:off x="0" y="0"/>
          <a:ext cx="0" cy="0"/>
          <a:chOff x="0" y="0"/>
          <a:chExt cx="0" cy="0"/>
        </a:xfrm>
      </p:grpSpPr>
      <p:sp>
        <p:nvSpPr>
          <p:cNvPr id="11" name="标题文本"/>
          <p:cNvSpPr txBox="1">
            <a:spLocks noGrp="1"/>
          </p:cNvSpPr>
          <p:nvPr>
            <p:ph type="title"/>
          </p:nvPr>
        </p:nvSpPr>
        <p:spPr>
          <a:xfrm>
            <a:off x="1778000" y="2298700"/>
            <a:ext cx="20828000" cy="4648200"/>
          </a:xfrm>
          <a:prstGeom prst="rect">
            <a:avLst/>
          </a:prstGeom>
        </p:spPr>
        <p:txBody>
          <a:bodyPr anchor="b"/>
          <a:lstStyle/>
          <a:p>
            <a:r>
              <a:t>标题文本</a:t>
            </a:r>
          </a:p>
        </p:txBody>
      </p:sp>
      <p:sp>
        <p:nvSpPr>
          <p:cNvPr id="12" name="正文级别 1…"/>
          <p:cNvSpPr txBox="1">
            <a:spLocks noGrp="1"/>
          </p:cNvSpPr>
          <p:nvPr>
            <p:ph type="body" sz="quarter" idx="1"/>
          </p:nvPr>
        </p:nvSpPr>
        <p:spPr>
          <a:xfrm>
            <a:off x="1778000" y="7073900"/>
            <a:ext cx="20828000" cy="1587500"/>
          </a:xfrm>
          <a:prstGeom prst="rect">
            <a:avLst/>
          </a:prstGeom>
        </p:spPr>
        <p:txBody>
          <a:bodyPr anchor="t"/>
          <a:lstStyle>
            <a:lvl1pPr marL="0" indent="0" algn="ctr">
              <a:spcBef>
                <a:spcPts val="0"/>
              </a:spcBef>
              <a:buSzTx/>
              <a:buNone/>
              <a:defRPr sz="5400"/>
            </a:lvl1pPr>
            <a:lvl2pPr marL="0" indent="0" algn="ctr">
              <a:spcBef>
                <a:spcPts val="0"/>
              </a:spcBef>
              <a:buSzTx/>
              <a:buNone/>
              <a:defRPr sz="5400"/>
            </a:lvl2pPr>
            <a:lvl3pPr marL="0" indent="0" algn="ctr">
              <a:spcBef>
                <a:spcPts val="0"/>
              </a:spcBef>
              <a:buSzTx/>
              <a:buNone/>
              <a:defRPr sz="5400"/>
            </a:lvl3pPr>
            <a:lvl4pPr marL="0" indent="0" algn="ctr">
              <a:spcBef>
                <a:spcPts val="0"/>
              </a:spcBef>
              <a:buSzTx/>
              <a:buNone/>
              <a:defRPr sz="5400"/>
            </a:lvl4pPr>
            <a:lvl5pPr marL="0" indent="0" algn="ctr">
              <a:spcBef>
                <a:spcPts val="0"/>
              </a:spcBef>
              <a:buSzTx/>
              <a:buNone/>
              <a:defRPr sz="5400"/>
            </a:lvl5pPr>
          </a:lstStyle>
          <a:p>
            <a:r>
              <a:t>正文级别 1</a:t>
            </a:r>
          </a:p>
          <a:p>
            <a:pPr lvl="1"/>
            <a:r>
              <a:t>正文级别 2</a:t>
            </a:r>
          </a:p>
          <a:p>
            <a:pPr lvl="2"/>
            <a:r>
              <a:t>正文级别 3</a:t>
            </a:r>
          </a:p>
          <a:p>
            <a:pPr lvl="3"/>
            <a:r>
              <a:t>正文级别 4</a:t>
            </a:r>
          </a:p>
          <a:p>
            <a:pPr lvl="4"/>
            <a:r>
              <a:t>正文级别 5</a:t>
            </a:r>
          </a:p>
        </p:txBody>
      </p:sp>
      <p:sp>
        <p:nvSpPr>
          <p:cNvPr id="13"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标题与项目符号">
    <p:spTree>
      <p:nvGrpSpPr>
        <p:cNvPr id="1" name=""/>
        <p:cNvGrpSpPr/>
        <p:nvPr/>
      </p:nvGrpSpPr>
      <p:grpSpPr>
        <a:xfrm>
          <a:off x="0" y="0"/>
          <a:ext cx="0" cy="0"/>
          <a:chOff x="0" y="0"/>
          <a:chExt cx="0" cy="0"/>
        </a:xfrm>
      </p:grpSpPr>
      <p:sp>
        <p:nvSpPr>
          <p:cNvPr id="56" name="标题文本"/>
          <p:cNvSpPr txBox="1">
            <a:spLocks noGrp="1"/>
          </p:cNvSpPr>
          <p:nvPr>
            <p:ph type="title"/>
          </p:nvPr>
        </p:nvSpPr>
        <p:spPr>
          <a:prstGeom prst="rect">
            <a:avLst/>
          </a:prstGeom>
        </p:spPr>
        <p:txBody>
          <a:bodyPr/>
          <a:lstStyle/>
          <a:p>
            <a:r>
              <a:t>标题文本</a:t>
            </a:r>
          </a:p>
        </p:txBody>
      </p:sp>
      <p:sp>
        <p:nvSpPr>
          <p:cNvPr id="57" name="正文级别 1…"/>
          <p:cNvSpPr txBox="1">
            <a:spLocks noGrp="1"/>
          </p:cNvSpPr>
          <p:nvPr>
            <p:ph type="body" idx="1"/>
          </p:nvPr>
        </p:nvSpPr>
        <p:spPr>
          <a:prstGeom prst="rect">
            <a:avLst/>
          </a:prstGeom>
        </p:spPr>
        <p:txBody>
          <a:bodyPr/>
          <a:lstStyle>
            <a:lvl1pPr>
              <a:defRPr sz="4800"/>
            </a:lvl1pPr>
            <a:lvl2pPr>
              <a:defRPr sz="4800"/>
            </a:lvl2pPr>
            <a:lvl3pPr>
              <a:defRPr sz="4800"/>
            </a:lvl3pPr>
            <a:lvl4pPr>
              <a:defRPr sz="4800"/>
            </a:lvl4pPr>
            <a:lvl5pPr>
              <a:defRPr sz="4800"/>
            </a:lvl5pPr>
          </a:lstStyle>
          <a:p>
            <a:r>
              <a:t>正文级别 1</a:t>
            </a:r>
          </a:p>
          <a:p>
            <a:pPr lvl="1"/>
            <a:r>
              <a:t>正文级别 2</a:t>
            </a:r>
          </a:p>
          <a:p>
            <a:pPr lvl="2"/>
            <a:r>
              <a:t>正文级别 3</a:t>
            </a:r>
          </a:p>
          <a:p>
            <a:pPr lvl="3"/>
            <a:r>
              <a:t>正文级别 4</a:t>
            </a:r>
          </a:p>
          <a:p>
            <a:pPr lvl="4"/>
            <a:r>
              <a:t>正文级别 5</a:t>
            </a:r>
          </a:p>
        </p:txBody>
      </p:sp>
      <p:sp>
        <p:nvSpPr>
          <p:cNvPr id="58"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标题、项目符号与照片">
    <p:spTree>
      <p:nvGrpSpPr>
        <p:cNvPr id="1" name=""/>
        <p:cNvGrpSpPr/>
        <p:nvPr/>
      </p:nvGrpSpPr>
      <p:grpSpPr>
        <a:xfrm>
          <a:off x="0" y="0"/>
          <a:ext cx="0" cy="0"/>
          <a:chOff x="0" y="0"/>
          <a:chExt cx="0" cy="0"/>
        </a:xfrm>
      </p:grpSpPr>
      <p:sp>
        <p:nvSpPr>
          <p:cNvPr id="65" name="图像"/>
          <p:cNvSpPr>
            <a:spLocks noGrp="1"/>
          </p:cNvSpPr>
          <p:nvPr>
            <p:ph type="pic" sz="half" idx="21"/>
          </p:nvPr>
        </p:nvSpPr>
        <p:spPr>
          <a:xfrm>
            <a:off x="10960100" y="3149600"/>
            <a:ext cx="13944600" cy="9296400"/>
          </a:xfrm>
          <a:prstGeom prst="rect">
            <a:avLst/>
          </a:prstGeom>
        </p:spPr>
        <p:txBody>
          <a:bodyPr lIns="91439" tIns="45719" rIns="91439" bIns="45719" anchor="t">
            <a:noAutofit/>
          </a:bodyPr>
          <a:lstStyle/>
          <a:p>
            <a:endParaRPr/>
          </a:p>
        </p:txBody>
      </p:sp>
      <p:sp>
        <p:nvSpPr>
          <p:cNvPr id="66" name="标题文本"/>
          <p:cNvSpPr txBox="1">
            <a:spLocks noGrp="1"/>
          </p:cNvSpPr>
          <p:nvPr>
            <p:ph type="title"/>
          </p:nvPr>
        </p:nvSpPr>
        <p:spPr>
          <a:prstGeom prst="rect">
            <a:avLst/>
          </a:prstGeom>
        </p:spPr>
        <p:txBody>
          <a:bodyPr/>
          <a:lstStyle/>
          <a:p>
            <a:r>
              <a:t>标题文本</a:t>
            </a:r>
          </a:p>
        </p:txBody>
      </p:sp>
      <p:sp>
        <p:nvSpPr>
          <p:cNvPr id="67" name="正文级别 1…"/>
          <p:cNvSpPr txBox="1">
            <a:spLocks noGrp="1"/>
          </p:cNvSpPr>
          <p:nvPr>
            <p:ph type="body" sz="half" idx="1"/>
          </p:nvPr>
        </p:nvSpPr>
        <p:spPr>
          <a:xfrm>
            <a:off x="1689100" y="3149600"/>
            <a:ext cx="10223500" cy="9296400"/>
          </a:xfrm>
          <a:prstGeom prst="rect">
            <a:avLst/>
          </a:prstGeom>
        </p:spPr>
        <p:txBody>
          <a:bodyPr/>
          <a:lstStyle>
            <a:lvl1pPr marL="558800" indent="-558800">
              <a:spcBef>
                <a:spcPts val="4500"/>
              </a:spcBef>
              <a:defRPr sz="3800"/>
            </a:lvl1pPr>
            <a:lvl2pPr marL="1117600" indent="-558800">
              <a:spcBef>
                <a:spcPts val="4500"/>
              </a:spcBef>
              <a:defRPr sz="3800"/>
            </a:lvl2pPr>
            <a:lvl3pPr marL="1676400" indent="-558800">
              <a:spcBef>
                <a:spcPts val="4500"/>
              </a:spcBef>
              <a:defRPr sz="3800"/>
            </a:lvl3pPr>
            <a:lvl4pPr marL="2235200" indent="-558800">
              <a:spcBef>
                <a:spcPts val="4500"/>
              </a:spcBef>
              <a:defRPr sz="3800"/>
            </a:lvl4pPr>
            <a:lvl5pPr marL="2794000" indent="-558800">
              <a:spcBef>
                <a:spcPts val="4500"/>
              </a:spcBef>
              <a:defRPr sz="3800"/>
            </a:lvl5pPr>
          </a:lstStyle>
          <a:p>
            <a:r>
              <a:t>正文级别 1</a:t>
            </a:r>
          </a:p>
          <a:p>
            <a:pPr lvl="1"/>
            <a:r>
              <a:t>正文级别 2</a:t>
            </a:r>
          </a:p>
          <a:p>
            <a:pPr lvl="2"/>
            <a:r>
              <a:t>正文级别 3</a:t>
            </a:r>
          </a:p>
          <a:p>
            <a:pPr lvl="3"/>
            <a:r>
              <a:t>正文级别 4</a:t>
            </a:r>
          </a:p>
          <a:p>
            <a:pPr lvl="4"/>
            <a:r>
              <a:t>正文级别 5</a:t>
            </a:r>
          </a:p>
        </p:txBody>
      </p:sp>
      <p:sp>
        <p:nvSpPr>
          <p:cNvPr id="68"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项目符号">
    <p:spTree>
      <p:nvGrpSpPr>
        <p:cNvPr id="1" name=""/>
        <p:cNvGrpSpPr/>
        <p:nvPr/>
      </p:nvGrpSpPr>
      <p:grpSpPr>
        <a:xfrm>
          <a:off x="0" y="0"/>
          <a:ext cx="0" cy="0"/>
          <a:chOff x="0" y="0"/>
          <a:chExt cx="0" cy="0"/>
        </a:xfrm>
      </p:grpSpPr>
      <p:sp>
        <p:nvSpPr>
          <p:cNvPr id="75" name="正文级别 1…"/>
          <p:cNvSpPr txBox="1">
            <a:spLocks noGrp="1"/>
          </p:cNvSpPr>
          <p:nvPr>
            <p:ph type="body" idx="1"/>
          </p:nvPr>
        </p:nvSpPr>
        <p:spPr>
          <a:xfrm>
            <a:off x="1689100" y="1778000"/>
            <a:ext cx="21005800" cy="10160000"/>
          </a:xfrm>
          <a:prstGeom prst="rect">
            <a:avLst/>
          </a:prstGeom>
        </p:spPr>
        <p:txBody>
          <a:bodyPr/>
          <a:lstStyle>
            <a:lvl1pPr>
              <a:defRPr sz="4800"/>
            </a:lvl1pPr>
            <a:lvl2pPr>
              <a:defRPr sz="4800"/>
            </a:lvl2pPr>
            <a:lvl3pPr>
              <a:defRPr sz="4800"/>
            </a:lvl3pPr>
            <a:lvl4pPr>
              <a:defRPr sz="4800"/>
            </a:lvl4pPr>
            <a:lvl5pPr>
              <a:defRPr sz="4800"/>
            </a:lvl5pPr>
          </a:lstStyle>
          <a:p>
            <a:r>
              <a:t>正文级别 1</a:t>
            </a:r>
          </a:p>
          <a:p>
            <a:pPr lvl="1"/>
            <a:r>
              <a:t>正文级别 2</a:t>
            </a:r>
          </a:p>
          <a:p>
            <a:pPr lvl="2"/>
            <a:r>
              <a:t>正文级别 3</a:t>
            </a:r>
          </a:p>
          <a:p>
            <a:pPr lvl="3"/>
            <a:r>
              <a:t>正文级别 4</a:t>
            </a:r>
          </a:p>
          <a:p>
            <a:pPr lvl="4"/>
            <a:r>
              <a:t>正文级别 5</a:t>
            </a:r>
          </a:p>
        </p:txBody>
      </p:sp>
      <p:sp>
        <p:nvSpPr>
          <p:cNvPr id="76"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照片 - 3 联">
    <p:spTree>
      <p:nvGrpSpPr>
        <p:cNvPr id="1" name=""/>
        <p:cNvGrpSpPr/>
        <p:nvPr/>
      </p:nvGrpSpPr>
      <p:grpSpPr>
        <a:xfrm>
          <a:off x="0" y="0"/>
          <a:ext cx="0" cy="0"/>
          <a:chOff x="0" y="0"/>
          <a:chExt cx="0" cy="0"/>
        </a:xfrm>
      </p:grpSpPr>
      <p:sp>
        <p:nvSpPr>
          <p:cNvPr id="83" name="图像"/>
          <p:cNvSpPr>
            <a:spLocks noGrp="1"/>
          </p:cNvSpPr>
          <p:nvPr>
            <p:ph type="pic" sz="quarter" idx="21"/>
          </p:nvPr>
        </p:nvSpPr>
        <p:spPr>
          <a:xfrm>
            <a:off x="15681340" y="7035800"/>
            <a:ext cx="8396678" cy="5600700"/>
          </a:xfrm>
          <a:prstGeom prst="rect">
            <a:avLst/>
          </a:prstGeom>
        </p:spPr>
        <p:txBody>
          <a:bodyPr lIns="91439" tIns="45719" rIns="91439" bIns="45719" anchor="t">
            <a:noAutofit/>
          </a:bodyPr>
          <a:lstStyle/>
          <a:p>
            <a:endParaRPr/>
          </a:p>
        </p:txBody>
      </p:sp>
      <p:sp>
        <p:nvSpPr>
          <p:cNvPr id="84" name="图像"/>
          <p:cNvSpPr>
            <a:spLocks noGrp="1"/>
          </p:cNvSpPr>
          <p:nvPr>
            <p:ph type="pic" sz="quarter" idx="22"/>
          </p:nvPr>
        </p:nvSpPr>
        <p:spPr>
          <a:xfrm>
            <a:off x="15290800" y="1130300"/>
            <a:ext cx="8331200" cy="5554134"/>
          </a:xfrm>
          <a:prstGeom prst="rect">
            <a:avLst/>
          </a:prstGeom>
        </p:spPr>
        <p:txBody>
          <a:bodyPr lIns="91439" tIns="45719" rIns="91439" bIns="45719" anchor="t">
            <a:noAutofit/>
          </a:bodyPr>
          <a:lstStyle/>
          <a:p>
            <a:endParaRPr/>
          </a:p>
        </p:txBody>
      </p:sp>
      <p:sp>
        <p:nvSpPr>
          <p:cNvPr id="85" name="图像"/>
          <p:cNvSpPr>
            <a:spLocks noGrp="1"/>
          </p:cNvSpPr>
          <p:nvPr>
            <p:ph type="pic" idx="23"/>
          </p:nvPr>
        </p:nvSpPr>
        <p:spPr>
          <a:xfrm>
            <a:off x="-304800" y="1130300"/>
            <a:ext cx="17202150" cy="11468100"/>
          </a:xfrm>
          <a:prstGeom prst="rect">
            <a:avLst/>
          </a:prstGeom>
        </p:spPr>
        <p:txBody>
          <a:bodyPr lIns="91439" tIns="45719" rIns="91439" bIns="45719" anchor="t">
            <a:noAutofit/>
          </a:bodyPr>
          <a:lstStyle/>
          <a:p>
            <a:endParaRPr/>
          </a:p>
        </p:txBody>
      </p:sp>
      <p:sp>
        <p:nvSpPr>
          <p:cNvPr id="86"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引文">
    <p:spTree>
      <p:nvGrpSpPr>
        <p:cNvPr id="1" name=""/>
        <p:cNvGrpSpPr/>
        <p:nvPr/>
      </p:nvGrpSpPr>
      <p:grpSpPr>
        <a:xfrm>
          <a:off x="0" y="0"/>
          <a:ext cx="0" cy="0"/>
          <a:chOff x="0" y="0"/>
          <a:chExt cx="0" cy="0"/>
        </a:xfrm>
      </p:grpSpPr>
      <p:sp>
        <p:nvSpPr>
          <p:cNvPr id="93" name="–Johnny Appleseed"/>
          <p:cNvSpPr txBox="1">
            <a:spLocks noGrp="1"/>
          </p:cNvSpPr>
          <p:nvPr>
            <p:ph type="body" sz="quarter" idx="21"/>
          </p:nvPr>
        </p:nvSpPr>
        <p:spPr>
          <a:xfrm>
            <a:off x="2387600" y="8953500"/>
            <a:ext cx="19621500" cy="585521"/>
          </a:xfrm>
          <a:prstGeom prst="rect">
            <a:avLst/>
          </a:prstGeom>
        </p:spPr>
        <p:txBody>
          <a:bodyPr anchor="t">
            <a:spAutoFit/>
          </a:bodyPr>
          <a:lstStyle>
            <a:lvl1pPr marL="0" indent="0" algn="ctr">
              <a:spcBef>
                <a:spcPts val="0"/>
              </a:spcBef>
              <a:buSzTx/>
              <a:buNone/>
              <a:defRPr sz="3200" i="1"/>
            </a:lvl1pPr>
          </a:lstStyle>
          <a:p>
            <a:r>
              <a:t>–Johnny Appleseed</a:t>
            </a:r>
          </a:p>
        </p:txBody>
      </p:sp>
      <p:sp>
        <p:nvSpPr>
          <p:cNvPr id="94" name="“在此键入引文。”"/>
          <p:cNvSpPr txBox="1">
            <a:spLocks noGrp="1"/>
          </p:cNvSpPr>
          <p:nvPr>
            <p:ph type="body" sz="quarter" idx="22"/>
          </p:nvPr>
        </p:nvSpPr>
        <p:spPr>
          <a:xfrm>
            <a:off x="2387600" y="6013450"/>
            <a:ext cx="19621500" cy="952501"/>
          </a:xfrm>
          <a:prstGeom prst="rect">
            <a:avLst/>
          </a:prstGeom>
        </p:spPr>
        <p:txBody>
          <a:bodyPr>
            <a:spAutoFit/>
          </a:bodyPr>
          <a:lstStyle>
            <a:lvl1pPr marL="0" indent="0" algn="ctr">
              <a:spcBef>
                <a:spcPts val="0"/>
              </a:spcBef>
              <a:buSzTx/>
              <a:buNone/>
              <a:defRPr sz="4800">
                <a:latin typeface="+mn-lt"/>
                <a:ea typeface="+mn-ea"/>
                <a:cs typeface="+mn-cs"/>
                <a:sym typeface="Helvetica Neue Medium"/>
              </a:defRPr>
            </a:lvl1pPr>
          </a:lstStyle>
          <a:p>
            <a:r>
              <a:t>“在此键入引文。”</a:t>
            </a:r>
          </a:p>
        </p:txBody>
      </p:sp>
      <p:sp>
        <p:nvSpPr>
          <p:cNvPr id="95"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照片">
    <p:spTree>
      <p:nvGrpSpPr>
        <p:cNvPr id="1" name=""/>
        <p:cNvGrpSpPr/>
        <p:nvPr/>
      </p:nvGrpSpPr>
      <p:grpSpPr>
        <a:xfrm>
          <a:off x="0" y="0"/>
          <a:ext cx="0" cy="0"/>
          <a:chOff x="0" y="0"/>
          <a:chExt cx="0" cy="0"/>
        </a:xfrm>
      </p:grpSpPr>
      <p:sp>
        <p:nvSpPr>
          <p:cNvPr id="102" name="图像"/>
          <p:cNvSpPr>
            <a:spLocks noGrp="1"/>
          </p:cNvSpPr>
          <p:nvPr>
            <p:ph type="pic" idx="21"/>
          </p:nvPr>
        </p:nvSpPr>
        <p:spPr>
          <a:xfrm>
            <a:off x="0" y="0"/>
            <a:ext cx="24384000" cy="16264467"/>
          </a:xfrm>
          <a:prstGeom prst="rect">
            <a:avLst/>
          </a:prstGeom>
        </p:spPr>
        <p:txBody>
          <a:bodyPr lIns="91439" tIns="45719" rIns="91439" bIns="45719" anchor="t">
            <a:noAutofit/>
          </a:bodyPr>
          <a:lstStyle/>
          <a:p>
            <a:endParaRPr/>
          </a:p>
        </p:txBody>
      </p:sp>
      <p:sp>
        <p:nvSpPr>
          <p:cNvPr id="103"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空白">
    <p:spTree>
      <p:nvGrpSpPr>
        <p:cNvPr id="1" name=""/>
        <p:cNvGrpSpPr/>
        <p:nvPr/>
      </p:nvGrpSpPr>
      <p:grpSpPr>
        <a:xfrm>
          <a:off x="0" y="0"/>
          <a:ext cx="0" cy="0"/>
          <a:chOff x="0" y="0"/>
          <a:chExt cx="0" cy="0"/>
        </a:xfrm>
      </p:grpSpPr>
      <p:sp>
        <p:nvSpPr>
          <p:cNvPr id="110"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标题文本"/>
          <p:cNvSpPr txBox="1">
            <a:spLocks noGrp="1"/>
          </p:cNvSpPr>
          <p:nvPr>
            <p:ph type="title"/>
          </p:nvPr>
        </p:nvSpPr>
        <p:spPr>
          <a:xfrm>
            <a:off x="1689100" y="355600"/>
            <a:ext cx="21005800" cy="22860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r>
              <a:t>标题文本</a:t>
            </a:r>
          </a:p>
        </p:txBody>
      </p:sp>
      <p:sp>
        <p:nvSpPr>
          <p:cNvPr id="3" name="正文级别 1…"/>
          <p:cNvSpPr txBox="1">
            <a:spLocks noGrp="1"/>
          </p:cNvSpPr>
          <p:nvPr>
            <p:ph type="body" idx="1"/>
          </p:nvPr>
        </p:nvSpPr>
        <p:spPr>
          <a:xfrm>
            <a:off x="1689100" y="3149600"/>
            <a:ext cx="21005800" cy="92964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r>
              <a:t>正文级别 1</a:t>
            </a:r>
          </a:p>
          <a:p>
            <a:pPr lvl="1"/>
            <a:r>
              <a:t>正文级别 2</a:t>
            </a:r>
          </a:p>
          <a:p>
            <a:pPr lvl="2"/>
            <a:r>
              <a:t>正文级别 3</a:t>
            </a:r>
          </a:p>
          <a:p>
            <a:pPr lvl="3"/>
            <a:r>
              <a:t>正文级别 4</a:t>
            </a:r>
          </a:p>
          <a:p>
            <a:pPr lvl="4"/>
            <a:r>
              <a:t>正文级别 5</a:t>
            </a:r>
          </a:p>
        </p:txBody>
      </p:sp>
      <p:sp>
        <p:nvSpPr>
          <p:cNvPr id="4" name="幻灯片编号"/>
          <p:cNvSpPr txBox="1">
            <a:spLocks noGrp="1"/>
          </p:cNvSpPr>
          <p:nvPr>
            <p:ph type="sldNum" sz="quarter" idx="2"/>
          </p:nvPr>
        </p:nvSpPr>
        <p:spPr>
          <a:xfrm>
            <a:off x="11959031" y="13081000"/>
            <a:ext cx="453238" cy="461059"/>
          </a:xfrm>
          <a:prstGeom prst="rect">
            <a:avLst/>
          </a:prstGeom>
          <a:ln w="12700">
            <a:miter lim="400000"/>
          </a:ln>
        </p:spPr>
        <p:txBody>
          <a:bodyPr wrap="none" lIns="50800" tIns="50800" rIns="50800" bIns="50800">
            <a:spAutoFit/>
          </a:bodyPr>
          <a:lstStyle>
            <a:lvl1pPr>
              <a:defRPr sz="2400" b="0">
                <a:latin typeface="Helvetica Neue Light"/>
                <a:ea typeface="Helvetica Neue Light"/>
                <a:cs typeface="Helvetica Neue Light"/>
                <a:sym typeface="Helvetica Neue Light"/>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4" r:id="rId2"/>
    <p:sldLayoutId id="2147483655" r:id="rId3"/>
    <p:sldLayoutId id="2147483656" r:id="rId4"/>
    <p:sldLayoutId id="2147483657" r:id="rId5"/>
    <p:sldLayoutId id="2147483658" r:id="rId6"/>
    <p:sldLayoutId id="2147483659" r:id="rId7"/>
    <p:sldLayoutId id="2147483660" r:id="rId8"/>
  </p:sldLayoutIdLst>
  <p:transition spd="med"/>
  <p:txStyles>
    <p:titleStyle>
      <a:lvl1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9pPr>
    </p:titleStyle>
    <p:bodyStyle>
      <a:lvl1pPr marL="63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1pPr>
      <a:lvl2pPr marL="127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2pPr>
      <a:lvl3pPr marL="190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3pPr>
      <a:lvl4pPr marL="254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4pPr>
      <a:lvl5pPr marL="317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5pPr>
      <a:lvl6pPr marL="381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6pPr>
      <a:lvl7pPr marL="444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7pPr>
      <a:lvl8pPr marL="508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8pPr>
      <a:lvl9pPr marL="571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9pPr>
    </p:bodyStyle>
    <p:otherStyle>
      <a:lvl1pPr marL="0" marR="0" indent="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1pPr>
      <a:lvl2pPr marL="0" marR="0" indent="2286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2pPr>
      <a:lvl3pPr marL="0" marR="0" indent="4572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3pPr>
      <a:lvl4pPr marL="0" marR="0" indent="6858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4pPr>
      <a:lvl5pPr marL="0" marR="0" indent="9144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5pPr>
      <a:lvl6pPr marL="0" marR="0" indent="11430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6pPr>
      <a:lvl7pPr marL="0" marR="0" indent="13716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7pPr>
      <a:lvl8pPr marL="0" marR="0" indent="16002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8pPr>
      <a:lvl9pPr marL="0" marR="0" indent="18288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8" Type="http://schemas.openxmlformats.org/officeDocument/2006/relationships/image" Target="../media/image23.tiff"/><Relationship Id="rId3" Type="http://schemas.openxmlformats.org/officeDocument/2006/relationships/image" Target="../media/image2.jpeg"/><Relationship Id="rId7" Type="http://schemas.openxmlformats.org/officeDocument/2006/relationships/image" Target="../media/image22.tiff"/><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21.png"/><Relationship Id="rId11" Type="http://schemas.openxmlformats.org/officeDocument/2006/relationships/image" Target="../media/image26.png"/><Relationship Id="rId5" Type="http://schemas.openxmlformats.org/officeDocument/2006/relationships/image" Target="../media/image20.tiff"/><Relationship Id="rId10" Type="http://schemas.openxmlformats.org/officeDocument/2006/relationships/image" Target="../media/image25.tiff"/><Relationship Id="rId4" Type="http://schemas.openxmlformats.org/officeDocument/2006/relationships/image" Target="../media/image19.tiff"/><Relationship Id="rId9" Type="http://schemas.openxmlformats.org/officeDocument/2006/relationships/image" Target="../media/image24.tiff"/></Relationships>
</file>

<file path=ppt/slides/_rels/slide14.xml.rels><?xml version="1.0" encoding="UTF-8" standalone="yes"?>
<Relationships xmlns="http://schemas.openxmlformats.org/package/2006/relationships"><Relationship Id="rId8" Type="http://schemas.openxmlformats.org/officeDocument/2006/relationships/image" Target="../media/image31.tiff"/><Relationship Id="rId3" Type="http://schemas.openxmlformats.org/officeDocument/2006/relationships/image" Target="../media/image2.jpeg"/><Relationship Id="rId7" Type="http://schemas.openxmlformats.org/officeDocument/2006/relationships/image" Target="../media/image30.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29.tiff"/><Relationship Id="rId11" Type="http://schemas.openxmlformats.org/officeDocument/2006/relationships/image" Target="../media/image34.jpeg"/><Relationship Id="rId5" Type="http://schemas.openxmlformats.org/officeDocument/2006/relationships/image" Target="../media/image28.tiff"/><Relationship Id="rId10" Type="http://schemas.openxmlformats.org/officeDocument/2006/relationships/image" Target="../media/image33.tiff"/><Relationship Id="rId4" Type="http://schemas.openxmlformats.org/officeDocument/2006/relationships/image" Target="../media/image27.tiff"/><Relationship Id="rId9" Type="http://schemas.openxmlformats.org/officeDocument/2006/relationships/image" Target="../media/image32.tiff"/></Relationships>
</file>

<file path=ppt/slides/_rels/slide15.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2.jpeg"/><Relationship Id="rId7" Type="http://schemas.openxmlformats.org/officeDocument/2006/relationships/image" Target="../media/image37.tiff"/><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36.tiff"/><Relationship Id="rId5" Type="http://schemas.openxmlformats.org/officeDocument/2006/relationships/image" Target="../media/image26.png"/><Relationship Id="rId10" Type="http://schemas.openxmlformats.org/officeDocument/2006/relationships/image" Target="../media/image40.jpeg"/><Relationship Id="rId4" Type="http://schemas.openxmlformats.org/officeDocument/2006/relationships/image" Target="../media/image35.tiff"/><Relationship Id="rId9" Type="http://schemas.openxmlformats.org/officeDocument/2006/relationships/image" Target="../media/image39.png"/></Relationships>
</file>

<file path=ppt/slides/_rels/slide16.xml.rels><?xml version="1.0" encoding="UTF-8" standalone="yes"?>
<Relationships xmlns="http://schemas.openxmlformats.org/package/2006/relationships"><Relationship Id="rId8" Type="http://schemas.openxmlformats.org/officeDocument/2006/relationships/image" Target="../media/image45.tiff"/><Relationship Id="rId3" Type="http://schemas.openxmlformats.org/officeDocument/2006/relationships/image" Target="../media/image2.jpeg"/><Relationship Id="rId7" Type="http://schemas.openxmlformats.org/officeDocument/2006/relationships/image" Target="../media/image44.tiff"/><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43.tiff"/><Relationship Id="rId11" Type="http://schemas.openxmlformats.org/officeDocument/2006/relationships/image" Target="../media/image48.tiff"/><Relationship Id="rId5" Type="http://schemas.openxmlformats.org/officeDocument/2006/relationships/image" Target="../media/image42.tiff"/><Relationship Id="rId10" Type="http://schemas.openxmlformats.org/officeDocument/2006/relationships/image" Target="../media/image47.tiff"/><Relationship Id="rId4" Type="http://schemas.openxmlformats.org/officeDocument/2006/relationships/image" Target="../media/image41.tiff"/><Relationship Id="rId9" Type="http://schemas.openxmlformats.org/officeDocument/2006/relationships/image" Target="../media/image46.tiff"/></Relationships>
</file>

<file path=ppt/slides/_rels/slide17.xml.rels><?xml version="1.0" encoding="UTF-8" standalone="yes"?>
<Relationships xmlns="http://schemas.openxmlformats.org/package/2006/relationships"><Relationship Id="rId8" Type="http://schemas.openxmlformats.org/officeDocument/2006/relationships/image" Target="../media/image52.tiff"/><Relationship Id="rId3" Type="http://schemas.openxmlformats.org/officeDocument/2006/relationships/image" Target="../media/image2.jpeg"/><Relationship Id="rId7" Type="http://schemas.openxmlformats.org/officeDocument/2006/relationships/image" Target="../media/image51.tiff"/><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50.tiff"/><Relationship Id="rId11" Type="http://schemas.openxmlformats.org/officeDocument/2006/relationships/image" Target="../media/image55.tiff"/><Relationship Id="rId5" Type="http://schemas.openxmlformats.org/officeDocument/2006/relationships/image" Target="../media/image23.tiff"/><Relationship Id="rId10" Type="http://schemas.openxmlformats.org/officeDocument/2006/relationships/image" Target="../media/image54.tiff"/><Relationship Id="rId4" Type="http://schemas.openxmlformats.org/officeDocument/2006/relationships/image" Target="../media/image49.tiff"/><Relationship Id="rId9" Type="http://schemas.openxmlformats.org/officeDocument/2006/relationships/image" Target="../media/image53.tiff"/></Relationships>
</file>

<file path=ppt/slides/_rels/slide18.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2.jpeg"/><Relationship Id="rId7" Type="http://schemas.openxmlformats.org/officeDocument/2006/relationships/diagramColors" Target="../diagrams/colors1.xml"/><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1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7.tiff"/><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tiff"/></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tiff"/><Relationship Id="rId2"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image" Target="../media/image11.tiff"/><Relationship Id="rId5" Type="http://schemas.openxmlformats.org/officeDocument/2006/relationships/image" Target="../media/image10.tiff"/><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audio" Target="../media/media4.wav"/><Relationship Id="rId13" Type="http://schemas.openxmlformats.org/officeDocument/2006/relationships/image" Target="../media/image14.tiff"/><Relationship Id="rId3" Type="http://schemas.microsoft.com/office/2007/relationships/media" Target="../media/media2.wav"/><Relationship Id="rId7" Type="http://schemas.microsoft.com/office/2007/relationships/media" Target="../media/media4.wav"/><Relationship Id="rId12" Type="http://schemas.openxmlformats.org/officeDocument/2006/relationships/image" Target="../media/image13.tiff"/><Relationship Id="rId2" Type="http://schemas.openxmlformats.org/officeDocument/2006/relationships/audio" Target="../media/media1.wav"/><Relationship Id="rId1" Type="http://schemas.microsoft.com/office/2007/relationships/media" Target="../media/media1.wav"/><Relationship Id="rId6" Type="http://schemas.openxmlformats.org/officeDocument/2006/relationships/audio" Target="../media/media3.wav"/><Relationship Id="rId11" Type="http://schemas.openxmlformats.org/officeDocument/2006/relationships/image" Target="../media/image2.jpeg"/><Relationship Id="rId5" Type="http://schemas.microsoft.com/office/2007/relationships/media" Target="../media/media3.wav"/><Relationship Id="rId15" Type="http://schemas.openxmlformats.org/officeDocument/2006/relationships/image" Target="../media/image16.png"/><Relationship Id="rId10" Type="http://schemas.openxmlformats.org/officeDocument/2006/relationships/notesSlide" Target="../notesSlides/notesSlide2.xml"/><Relationship Id="rId4" Type="http://schemas.openxmlformats.org/officeDocument/2006/relationships/audio" Target="../media/media2.wav"/><Relationship Id="rId9" Type="http://schemas.openxmlformats.org/officeDocument/2006/relationships/slideLayout" Target="../slideLayouts/slideLayout1.xml"/><Relationship Id="rId14" Type="http://schemas.openxmlformats.org/officeDocument/2006/relationships/image" Target="../media/image15.jpeg"/></Relationships>
</file>

<file path=ppt/slides/_rels/slide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7.tiff"/></Relationships>
</file>

<file path=ppt/slides/_rels/slide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9" name="字节跳动ByteDance-PPT-0724-01.jpg" descr="字节跳动ByteDance-PPT-0724-01.jpg"/>
          <p:cNvPicPr>
            <a:picLocks noChangeAspect="1"/>
          </p:cNvPicPr>
          <p:nvPr/>
        </p:nvPicPr>
        <p:blipFill>
          <a:blip r:embed="rId2"/>
          <a:stretch>
            <a:fillRect/>
          </a:stretch>
        </p:blipFill>
        <p:spPr>
          <a:xfrm>
            <a:off x="10827" y="0"/>
            <a:ext cx="24362345" cy="13716001"/>
          </a:xfrm>
          <a:prstGeom prst="rect">
            <a:avLst/>
          </a:prstGeom>
          <a:ln w="12700">
            <a:miter lim="400000"/>
          </a:ln>
        </p:spPr>
      </p:pic>
      <p:sp>
        <p:nvSpPr>
          <p:cNvPr id="120" name="RTC技术简介"/>
          <p:cNvSpPr txBox="1"/>
          <p:nvPr/>
        </p:nvSpPr>
        <p:spPr>
          <a:xfrm>
            <a:off x="1118211" y="5306424"/>
            <a:ext cx="14779687" cy="156453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9500">
                <a:solidFill>
                  <a:srgbClr val="3A5BAE"/>
                </a:solidFill>
              </a:defRPr>
            </a:lvl1pPr>
          </a:lstStyle>
          <a:p>
            <a:r>
              <a:rPr lang="zh-CN" altLang="en-US" dirty="0"/>
              <a:t>语音频编码器及其应用简介</a:t>
            </a:r>
            <a:endParaRPr dirty="0"/>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7" name="字节跳动ByteDance-PPT-0724-03.jpg" descr="字节跳动ByteDance-PPT-0724-03.jpg"/>
          <p:cNvPicPr>
            <a:picLocks noChangeAspect="1"/>
          </p:cNvPicPr>
          <p:nvPr/>
        </p:nvPicPr>
        <p:blipFill>
          <a:blip r:embed="rId2"/>
          <a:stretch>
            <a:fillRect/>
          </a:stretch>
        </p:blipFill>
        <p:spPr>
          <a:xfrm>
            <a:off x="10827" y="-1"/>
            <a:ext cx="24362345" cy="13716001"/>
          </a:xfrm>
          <a:prstGeom prst="rect">
            <a:avLst/>
          </a:prstGeom>
          <a:ln w="12700">
            <a:miter lim="400000"/>
          </a:ln>
        </p:spPr>
      </p:pic>
      <p:sp>
        <p:nvSpPr>
          <p:cNvPr id="138" name="为什么要做RTC？"/>
          <p:cNvSpPr txBox="1"/>
          <p:nvPr/>
        </p:nvSpPr>
        <p:spPr>
          <a:xfrm>
            <a:off x="803872" y="1399628"/>
            <a:ext cx="8601714" cy="102592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6000">
                <a:solidFill>
                  <a:srgbClr val="5E5E5E"/>
                </a:solidFill>
              </a:defRPr>
            </a:lvl1pPr>
          </a:lstStyle>
          <a:p>
            <a:r>
              <a:rPr lang="zh-CN" altLang="en-US" dirty="0"/>
              <a:t>如何开发语音频编码器</a:t>
            </a:r>
            <a:r>
              <a:rPr dirty="0"/>
              <a:t>？</a:t>
            </a:r>
          </a:p>
        </p:txBody>
      </p:sp>
      <p:sp>
        <p:nvSpPr>
          <p:cNvPr id="10" name="圆角矩形 9">
            <a:extLst>
              <a:ext uri="{FF2B5EF4-FFF2-40B4-BE49-F238E27FC236}">
                <a16:creationId xmlns:a16="http://schemas.microsoft.com/office/drawing/2014/main" id="{E4E35809-BC20-B945-9337-EA61E5EFEAA7}"/>
              </a:ext>
            </a:extLst>
          </p:cNvPr>
          <p:cNvSpPr/>
          <p:nvPr/>
        </p:nvSpPr>
        <p:spPr>
          <a:xfrm>
            <a:off x="3035807" y="5412784"/>
            <a:ext cx="8119872" cy="3747600"/>
          </a:xfrm>
          <a:prstGeom prst="round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zh-CN" altLang="en-US" sz="7200" b="0" i="0" u="none" strike="noStrike" cap="none" spc="0" normalizeH="0" baseline="0" dirty="0">
                <a:ln>
                  <a:noFill/>
                </a:ln>
                <a:solidFill>
                  <a:srgbClr val="FFFFFF"/>
                </a:solidFill>
                <a:effectLst/>
                <a:uFillTx/>
                <a:latin typeface="+mn-lt"/>
                <a:ea typeface="+mn-ea"/>
                <a:cs typeface="+mn-cs"/>
                <a:sym typeface="Helvetica Neue Medium"/>
              </a:rPr>
              <a:t>私有编码器</a:t>
            </a:r>
          </a:p>
        </p:txBody>
      </p:sp>
      <p:sp>
        <p:nvSpPr>
          <p:cNvPr id="20" name="圆角矩形 19">
            <a:extLst>
              <a:ext uri="{FF2B5EF4-FFF2-40B4-BE49-F238E27FC236}">
                <a16:creationId xmlns:a16="http://schemas.microsoft.com/office/drawing/2014/main" id="{D9ED9AA3-CC2A-A04C-922C-D8962A38F2E0}"/>
              </a:ext>
            </a:extLst>
          </p:cNvPr>
          <p:cNvSpPr/>
          <p:nvPr/>
        </p:nvSpPr>
        <p:spPr>
          <a:xfrm>
            <a:off x="12825985" y="5412784"/>
            <a:ext cx="8119872" cy="3747600"/>
          </a:xfrm>
          <a:prstGeom prst="round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zh-CN" altLang="en-US" sz="7200" b="0" i="0" u="none" strike="noStrike" cap="none" spc="0" normalizeH="0" baseline="0" dirty="0">
                <a:ln>
                  <a:noFill/>
                </a:ln>
                <a:solidFill>
                  <a:srgbClr val="FFFFFF"/>
                </a:solidFill>
                <a:effectLst/>
                <a:uFillTx/>
                <a:latin typeface="+mn-lt"/>
                <a:ea typeface="+mn-ea"/>
                <a:cs typeface="+mn-cs"/>
                <a:sym typeface="Helvetica Neue Medium"/>
              </a:rPr>
              <a:t>开放编码器</a:t>
            </a:r>
          </a:p>
        </p:txBody>
      </p:sp>
    </p:spTree>
    <p:extLst>
      <p:ext uri="{BB962C8B-B14F-4D97-AF65-F5344CB8AC3E}">
        <p14:creationId xmlns:p14="http://schemas.microsoft.com/office/powerpoint/2010/main" val="1640836704"/>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7" name="字节跳动ByteDance-PPT-0724-03.jpg" descr="字节跳动ByteDance-PPT-0724-03.jpg"/>
          <p:cNvPicPr>
            <a:picLocks noChangeAspect="1"/>
          </p:cNvPicPr>
          <p:nvPr/>
        </p:nvPicPr>
        <p:blipFill>
          <a:blip r:embed="rId3"/>
          <a:stretch>
            <a:fillRect/>
          </a:stretch>
        </p:blipFill>
        <p:spPr>
          <a:xfrm>
            <a:off x="-1" y="0"/>
            <a:ext cx="24439689" cy="13716001"/>
          </a:xfrm>
          <a:prstGeom prst="rect">
            <a:avLst/>
          </a:prstGeom>
          <a:ln w="12700">
            <a:miter lim="400000"/>
          </a:ln>
        </p:spPr>
      </p:pic>
      <p:sp>
        <p:nvSpPr>
          <p:cNvPr id="138" name="为什么要做RTC？"/>
          <p:cNvSpPr txBox="1"/>
          <p:nvPr/>
        </p:nvSpPr>
        <p:spPr>
          <a:xfrm>
            <a:off x="803872" y="1399628"/>
            <a:ext cx="8601714" cy="102592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6000">
                <a:solidFill>
                  <a:srgbClr val="5E5E5E"/>
                </a:solidFill>
              </a:defRPr>
            </a:lvl1pPr>
          </a:lstStyle>
          <a:p>
            <a:r>
              <a:rPr lang="zh-CN" altLang="en-US" dirty="0"/>
              <a:t>如何开发语音频编码器</a:t>
            </a:r>
            <a:r>
              <a:rPr dirty="0"/>
              <a:t>？</a:t>
            </a:r>
          </a:p>
        </p:txBody>
      </p:sp>
      <p:sp>
        <p:nvSpPr>
          <p:cNvPr id="18" name="文本框 17">
            <a:extLst>
              <a:ext uri="{FF2B5EF4-FFF2-40B4-BE49-F238E27FC236}">
                <a16:creationId xmlns:a16="http://schemas.microsoft.com/office/drawing/2014/main" id="{6302E1FF-3AAA-414C-8E87-DBD14EA99836}"/>
              </a:ext>
            </a:extLst>
          </p:cNvPr>
          <p:cNvSpPr txBox="1"/>
          <p:nvPr/>
        </p:nvSpPr>
        <p:spPr>
          <a:xfrm>
            <a:off x="1866553" y="11064098"/>
            <a:ext cx="20273179" cy="10259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zh-CN" altLang="en-US" sz="6000" dirty="0"/>
              <a:t>通过标准组织开发开放的、能够互联互通的音视频编解码器</a:t>
            </a:r>
            <a:endParaRPr kumimoji="0" lang="zh-CN" altLang="en-US" sz="60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pic>
        <p:nvPicPr>
          <p:cNvPr id="2" name="图片 1">
            <a:extLst>
              <a:ext uri="{FF2B5EF4-FFF2-40B4-BE49-F238E27FC236}">
                <a16:creationId xmlns:a16="http://schemas.microsoft.com/office/drawing/2014/main" id="{293B6633-F898-2B41-9EDC-7239C2FA5264}"/>
              </a:ext>
            </a:extLst>
          </p:cNvPr>
          <p:cNvPicPr>
            <a:picLocks noChangeAspect="1"/>
          </p:cNvPicPr>
          <p:nvPr/>
        </p:nvPicPr>
        <p:blipFill>
          <a:blip r:embed="rId4"/>
          <a:stretch>
            <a:fillRect/>
          </a:stretch>
        </p:blipFill>
        <p:spPr>
          <a:xfrm>
            <a:off x="77343" y="4325050"/>
            <a:ext cx="24295829" cy="6138989"/>
          </a:xfrm>
          <a:prstGeom prst="rect">
            <a:avLst/>
          </a:prstGeom>
        </p:spPr>
      </p:pic>
      <p:sp>
        <p:nvSpPr>
          <p:cNvPr id="7" name="文本框 6">
            <a:extLst>
              <a:ext uri="{FF2B5EF4-FFF2-40B4-BE49-F238E27FC236}">
                <a16:creationId xmlns:a16="http://schemas.microsoft.com/office/drawing/2014/main" id="{9685234A-1564-364D-AF40-AB2D938F354B}"/>
              </a:ext>
            </a:extLst>
          </p:cNvPr>
          <p:cNvSpPr txBox="1"/>
          <p:nvPr/>
        </p:nvSpPr>
        <p:spPr>
          <a:xfrm>
            <a:off x="779158" y="2983923"/>
            <a:ext cx="7527702"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zh-CN" altLang="en-US" sz="4800" dirty="0"/>
              <a:t>音视频行业各标准组织概况</a:t>
            </a:r>
            <a:endParaRPr kumimoji="0" lang="zh-CN" altLang="en-US" sz="48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Tree>
    <p:extLst>
      <p:ext uri="{BB962C8B-B14F-4D97-AF65-F5344CB8AC3E}">
        <p14:creationId xmlns:p14="http://schemas.microsoft.com/office/powerpoint/2010/main" val="3743416772"/>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7" name="字节跳动ByteDance-PPT-0724-03.jpg" descr="字节跳动ByteDance-PPT-0724-03.jpg"/>
          <p:cNvPicPr>
            <a:picLocks noChangeAspect="1"/>
          </p:cNvPicPr>
          <p:nvPr/>
        </p:nvPicPr>
        <p:blipFill>
          <a:blip r:embed="rId3"/>
          <a:stretch>
            <a:fillRect/>
          </a:stretch>
        </p:blipFill>
        <p:spPr>
          <a:xfrm>
            <a:off x="21655" y="0"/>
            <a:ext cx="24362345" cy="13716001"/>
          </a:xfrm>
          <a:prstGeom prst="rect">
            <a:avLst/>
          </a:prstGeom>
          <a:ln w="12700">
            <a:miter lim="400000"/>
          </a:ln>
        </p:spPr>
      </p:pic>
      <p:sp>
        <p:nvSpPr>
          <p:cNvPr id="138" name="为什么要做RTC？"/>
          <p:cNvSpPr txBox="1"/>
          <p:nvPr/>
        </p:nvSpPr>
        <p:spPr>
          <a:xfrm>
            <a:off x="803872" y="1399628"/>
            <a:ext cx="8601714" cy="102592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6000">
                <a:solidFill>
                  <a:srgbClr val="5E5E5E"/>
                </a:solidFill>
              </a:defRPr>
            </a:lvl1pPr>
          </a:lstStyle>
          <a:p>
            <a:r>
              <a:rPr lang="zh-CN" altLang="en-US" dirty="0"/>
              <a:t>如何开发语音频编码器</a:t>
            </a:r>
            <a:r>
              <a:rPr dirty="0"/>
              <a:t>？</a:t>
            </a:r>
          </a:p>
        </p:txBody>
      </p:sp>
      <p:graphicFrame>
        <p:nvGraphicFramePr>
          <p:cNvPr id="3" name="表格 2">
            <a:extLst>
              <a:ext uri="{FF2B5EF4-FFF2-40B4-BE49-F238E27FC236}">
                <a16:creationId xmlns:a16="http://schemas.microsoft.com/office/drawing/2014/main" id="{E1A5823D-5C5F-EE41-9755-5C8D1C9DF72D}"/>
              </a:ext>
            </a:extLst>
          </p:cNvPr>
          <p:cNvGraphicFramePr>
            <a:graphicFrameLocks noGrp="1"/>
          </p:cNvGraphicFramePr>
          <p:nvPr>
            <p:extLst>
              <p:ext uri="{D42A27DB-BD31-4B8C-83A1-F6EECF244321}">
                <p14:modId xmlns:p14="http://schemas.microsoft.com/office/powerpoint/2010/main" val="3453900163"/>
              </p:ext>
            </p:extLst>
          </p:nvPr>
        </p:nvGraphicFramePr>
        <p:xfrm>
          <a:off x="803872" y="3400790"/>
          <a:ext cx="22270136" cy="7498080"/>
        </p:xfrm>
        <a:graphic>
          <a:graphicData uri="http://schemas.openxmlformats.org/drawingml/2006/table">
            <a:tbl>
              <a:tblPr firstRow="1" bandRow="1">
                <a:tableStyleId>{5940675A-B579-460E-94D1-54222C63F5DA}</a:tableStyleId>
              </a:tblPr>
              <a:tblGrid>
                <a:gridCol w="1608588">
                  <a:extLst>
                    <a:ext uri="{9D8B030D-6E8A-4147-A177-3AD203B41FA5}">
                      <a16:colId xmlns:a16="http://schemas.microsoft.com/office/drawing/2014/main" val="1732510930"/>
                    </a:ext>
                  </a:extLst>
                </a:gridCol>
                <a:gridCol w="4739249">
                  <a:extLst>
                    <a:ext uri="{9D8B030D-6E8A-4147-A177-3AD203B41FA5}">
                      <a16:colId xmlns:a16="http://schemas.microsoft.com/office/drawing/2014/main" val="155251602"/>
                    </a:ext>
                  </a:extLst>
                </a:gridCol>
                <a:gridCol w="2936678">
                  <a:extLst>
                    <a:ext uri="{9D8B030D-6E8A-4147-A177-3AD203B41FA5}">
                      <a16:colId xmlns:a16="http://schemas.microsoft.com/office/drawing/2014/main" val="413726371"/>
                    </a:ext>
                  </a:extLst>
                </a:gridCol>
                <a:gridCol w="5670179">
                  <a:extLst>
                    <a:ext uri="{9D8B030D-6E8A-4147-A177-3AD203B41FA5}">
                      <a16:colId xmlns:a16="http://schemas.microsoft.com/office/drawing/2014/main" val="1095981594"/>
                    </a:ext>
                  </a:extLst>
                </a:gridCol>
                <a:gridCol w="4493479">
                  <a:extLst>
                    <a:ext uri="{9D8B030D-6E8A-4147-A177-3AD203B41FA5}">
                      <a16:colId xmlns:a16="http://schemas.microsoft.com/office/drawing/2014/main" val="3302211138"/>
                    </a:ext>
                  </a:extLst>
                </a:gridCol>
                <a:gridCol w="2821963">
                  <a:extLst>
                    <a:ext uri="{9D8B030D-6E8A-4147-A177-3AD203B41FA5}">
                      <a16:colId xmlns:a16="http://schemas.microsoft.com/office/drawing/2014/main" val="1152608032"/>
                    </a:ext>
                  </a:extLst>
                </a:gridCol>
              </a:tblGrid>
              <a:tr h="370840">
                <a:tc>
                  <a:txBody>
                    <a:bodyPr/>
                    <a:lstStyle/>
                    <a:p>
                      <a:r>
                        <a:rPr lang="zh-CN" altLang="en-US" dirty="0">
                          <a:solidFill>
                            <a:schemeClr val="tx1"/>
                          </a:solidFill>
                        </a:rPr>
                        <a:t>标准组织</a:t>
                      </a:r>
                    </a:p>
                  </a:txBody>
                  <a:tcPr>
                    <a:solidFill>
                      <a:schemeClr val="accent1"/>
                    </a:solidFill>
                  </a:tcPr>
                </a:tc>
                <a:tc>
                  <a:txBody>
                    <a:bodyPr/>
                    <a:lstStyle/>
                    <a:p>
                      <a:r>
                        <a:rPr lang="zh-CN" altLang="en-US" dirty="0">
                          <a:solidFill>
                            <a:schemeClr val="tx1"/>
                          </a:solidFill>
                        </a:rPr>
                        <a:t>全称</a:t>
                      </a:r>
                    </a:p>
                  </a:txBody>
                  <a:tcPr>
                    <a:solidFill>
                      <a:schemeClr val="accent1"/>
                    </a:solidFill>
                  </a:tcPr>
                </a:tc>
                <a:tc>
                  <a:txBody>
                    <a:bodyPr/>
                    <a:lstStyle/>
                    <a:p>
                      <a:r>
                        <a:rPr lang="zh-CN" altLang="en-US" dirty="0">
                          <a:solidFill>
                            <a:schemeClr val="tx1"/>
                          </a:solidFill>
                        </a:rPr>
                        <a:t>中文名称</a:t>
                      </a:r>
                    </a:p>
                  </a:txBody>
                  <a:tcPr>
                    <a:solidFill>
                      <a:schemeClr val="accent1"/>
                    </a:solidFill>
                  </a:tcPr>
                </a:tc>
                <a:tc>
                  <a:txBody>
                    <a:bodyPr/>
                    <a:lstStyle/>
                    <a:p>
                      <a:r>
                        <a:rPr lang="zh-CN" altLang="en-US" dirty="0">
                          <a:solidFill>
                            <a:schemeClr val="tx1"/>
                          </a:solidFill>
                        </a:rPr>
                        <a:t>目标</a:t>
                      </a:r>
                    </a:p>
                  </a:txBody>
                  <a:tcPr>
                    <a:solidFill>
                      <a:schemeClr val="accent1"/>
                    </a:solidFill>
                  </a:tcPr>
                </a:tc>
                <a:tc>
                  <a:txBody>
                    <a:bodyPr/>
                    <a:lstStyle/>
                    <a:p>
                      <a:pPr marL="0" marR="0" lvl="0" indent="0" algn="ctr" defTabSz="825500" eaLnBrk="1" fontAlgn="auto" latinLnBrk="0" hangingPunct="1">
                        <a:lnSpc>
                          <a:spcPct val="100000"/>
                        </a:lnSpc>
                        <a:spcBef>
                          <a:spcPts val="0"/>
                        </a:spcBef>
                        <a:spcAft>
                          <a:spcPts val="0"/>
                        </a:spcAft>
                        <a:buClrTx/>
                        <a:buSzTx/>
                        <a:buFontTx/>
                        <a:buNone/>
                        <a:tabLst/>
                        <a:defRPr/>
                      </a:pPr>
                      <a:r>
                        <a:rPr lang="zh-CN" altLang="en-US" dirty="0">
                          <a:solidFill>
                            <a:schemeClr val="tx1"/>
                          </a:solidFill>
                        </a:rPr>
                        <a:t>典型语音频编码器</a:t>
                      </a:r>
                    </a:p>
                  </a:txBody>
                  <a:tcPr>
                    <a:solidFill>
                      <a:schemeClr val="accent1"/>
                    </a:solidFill>
                  </a:tcPr>
                </a:tc>
                <a:tc>
                  <a:txBody>
                    <a:bodyPr/>
                    <a:lstStyle/>
                    <a:p>
                      <a:r>
                        <a:rPr lang="zh-CN" altLang="en-US" dirty="0">
                          <a:solidFill>
                            <a:schemeClr val="tx1"/>
                          </a:solidFill>
                        </a:rPr>
                        <a:t>应用场景</a:t>
                      </a:r>
                    </a:p>
                  </a:txBody>
                  <a:tcPr>
                    <a:solidFill>
                      <a:schemeClr val="accent1"/>
                    </a:solidFill>
                  </a:tcPr>
                </a:tc>
                <a:extLst>
                  <a:ext uri="{0D108BD9-81ED-4DB2-BD59-A6C34878D82A}">
                    <a16:rowId xmlns:a16="http://schemas.microsoft.com/office/drawing/2014/main" val="3509826565"/>
                  </a:ext>
                </a:extLst>
              </a:tr>
              <a:tr h="370840">
                <a:tc>
                  <a:txBody>
                    <a:bodyPr/>
                    <a:lstStyle/>
                    <a:p>
                      <a:r>
                        <a:rPr lang="en-US" altLang="zh-CN" dirty="0"/>
                        <a:t>MPEG</a:t>
                      </a:r>
                      <a:endParaRPr lang="zh-CN" altLang="en-US" dirty="0"/>
                    </a:p>
                  </a:txBody>
                  <a:tcPr/>
                </a:tc>
                <a:tc>
                  <a:txBody>
                    <a:bodyPr/>
                    <a:lstStyle/>
                    <a:p>
                      <a:r>
                        <a:rPr lang="en-US" altLang="zh-CN" dirty="0"/>
                        <a:t>Moving</a:t>
                      </a:r>
                      <a:r>
                        <a:rPr lang="zh-CN" altLang="en-US" dirty="0"/>
                        <a:t> </a:t>
                      </a:r>
                      <a:r>
                        <a:rPr lang="en-US" altLang="zh-CN" dirty="0"/>
                        <a:t>Picture</a:t>
                      </a:r>
                      <a:r>
                        <a:rPr lang="zh-CN" altLang="en-US" dirty="0"/>
                        <a:t> </a:t>
                      </a:r>
                      <a:r>
                        <a:rPr lang="en-US" altLang="zh-CN" dirty="0"/>
                        <a:t>Expert Group</a:t>
                      </a:r>
                      <a:endParaRPr lang="zh-CN" altLang="en-US" dirty="0"/>
                    </a:p>
                  </a:txBody>
                  <a:tcPr/>
                </a:tc>
                <a:tc>
                  <a:txBody>
                    <a:bodyPr/>
                    <a:lstStyle/>
                    <a:p>
                      <a:pPr marL="0" marR="0" indent="0" algn="ctr" defTabSz="825500" eaLnBrk="1" fontAlgn="auto" latinLnBrk="0" hangingPunct="1">
                        <a:lnSpc>
                          <a:spcPct val="100000"/>
                        </a:lnSpc>
                        <a:spcBef>
                          <a:spcPts val="0"/>
                        </a:spcBef>
                        <a:spcAft>
                          <a:spcPts val="0"/>
                        </a:spcAft>
                        <a:buClrTx/>
                        <a:buSzTx/>
                        <a:buFontTx/>
                        <a:buNone/>
                        <a:tabLst/>
                        <a:defRPr/>
                      </a:pPr>
                      <a:r>
                        <a:rPr lang="zh-CN" altLang="en-US" dirty="0"/>
                        <a:t>动态影像专家小组</a:t>
                      </a:r>
                    </a:p>
                  </a:txBody>
                  <a:tcPr/>
                </a:tc>
                <a:tc>
                  <a:txBody>
                    <a:bodyPr/>
                    <a:lstStyle/>
                    <a:p>
                      <a:r>
                        <a:rPr lang="zh-CN" altLang="en-US" dirty="0"/>
                        <a:t>针对音视频压缩编码标准及多媒体分发系统</a:t>
                      </a:r>
                    </a:p>
                  </a:txBody>
                  <a:tcPr/>
                </a:tc>
                <a:tc>
                  <a:txBody>
                    <a:bodyPr/>
                    <a:lstStyle/>
                    <a:p>
                      <a:r>
                        <a:rPr lang="en" altLang="zh-CN" dirty="0"/>
                        <a:t>MPEG-1 Layer III (MP3)</a:t>
                      </a:r>
                    </a:p>
                    <a:p>
                      <a:r>
                        <a:rPr lang="en" altLang="zh-CN" dirty="0"/>
                        <a:t>AAC </a:t>
                      </a:r>
                    </a:p>
                    <a:p>
                      <a:r>
                        <a:rPr lang="en" altLang="zh-CN" dirty="0"/>
                        <a:t>HE-AAC</a:t>
                      </a:r>
                    </a:p>
                    <a:p>
                      <a:r>
                        <a:rPr lang="en" altLang="zh-CN" dirty="0"/>
                        <a:t>MPEG-D USAC</a:t>
                      </a:r>
                    </a:p>
                    <a:p>
                      <a:r>
                        <a:rPr lang="en" altLang="zh-CN" dirty="0"/>
                        <a:t>MPEG-H 3D Audio</a:t>
                      </a:r>
                    </a:p>
                  </a:txBody>
                  <a:tcPr/>
                </a:tc>
                <a:tc>
                  <a:txBody>
                    <a:bodyPr/>
                    <a:lstStyle/>
                    <a:p>
                      <a:r>
                        <a:rPr lang="zh-CN" altLang="en-US" dirty="0"/>
                        <a:t>娱乐多媒体、广播、</a:t>
                      </a:r>
                      <a:r>
                        <a:rPr lang="en-US" altLang="zh-CN" dirty="0"/>
                        <a:t>streaming</a:t>
                      </a:r>
                      <a:endParaRPr lang="zh-CN" altLang="en-US" dirty="0"/>
                    </a:p>
                  </a:txBody>
                  <a:tcPr/>
                </a:tc>
                <a:extLst>
                  <a:ext uri="{0D108BD9-81ED-4DB2-BD59-A6C34878D82A}">
                    <a16:rowId xmlns:a16="http://schemas.microsoft.com/office/drawing/2014/main" val="3590183229"/>
                  </a:ext>
                </a:extLst>
              </a:tr>
              <a:tr h="370840">
                <a:tc>
                  <a:txBody>
                    <a:bodyPr/>
                    <a:lstStyle/>
                    <a:p>
                      <a:r>
                        <a:rPr lang="en-US" altLang="zh-CN" dirty="0"/>
                        <a:t>ITU-T</a:t>
                      </a:r>
                      <a:endParaRPr lang="zh-CN" altLang="en-US" dirty="0"/>
                    </a:p>
                  </a:txBody>
                  <a:tcPr>
                    <a:solidFill>
                      <a:schemeClr val="accent1">
                        <a:lumMod val="20000"/>
                        <a:lumOff val="80000"/>
                      </a:schemeClr>
                    </a:solidFill>
                  </a:tcPr>
                </a:tc>
                <a:tc>
                  <a:txBody>
                    <a:bodyPr/>
                    <a:lstStyle/>
                    <a:p>
                      <a:r>
                        <a:rPr lang="en" altLang="zh-CN" sz="2400" b="0" i="0" u="none" strike="noStrike" cap="none" spc="0" baseline="0" dirty="0">
                          <a:solidFill>
                            <a:schemeClr val="tx1"/>
                          </a:solidFill>
                          <a:effectLst/>
                          <a:uFillTx/>
                          <a:latin typeface="+mn-lt"/>
                          <a:ea typeface="+mn-ea"/>
                          <a:cs typeface="+mn-cs"/>
                          <a:sym typeface="Helvetica Neue Light"/>
                        </a:rPr>
                        <a:t>International Telecommunication Union</a:t>
                      </a:r>
                      <a:r>
                        <a:rPr lang="en-US" altLang="zh-CN" sz="2400" b="0" i="0" u="none" strike="noStrike" cap="none" spc="0" baseline="0" dirty="0">
                          <a:solidFill>
                            <a:schemeClr val="tx1"/>
                          </a:solidFill>
                          <a:effectLst/>
                          <a:uFillTx/>
                          <a:latin typeface="+mn-lt"/>
                          <a:ea typeface="+mn-ea"/>
                          <a:cs typeface="+mn-cs"/>
                          <a:sym typeface="Helvetica Neue Light"/>
                        </a:rPr>
                        <a:t>-</a:t>
                      </a:r>
                      <a:r>
                        <a:rPr lang="en" altLang="zh-CN" sz="2400" b="0" i="0" u="none" strike="noStrike" cap="none" spc="0" baseline="0" dirty="0">
                          <a:solidFill>
                            <a:schemeClr val="tx1"/>
                          </a:solidFill>
                          <a:effectLst/>
                          <a:uFillTx/>
                          <a:latin typeface="+mn-lt"/>
                          <a:ea typeface="+mn-ea"/>
                          <a:cs typeface="+mn-cs"/>
                          <a:sym typeface="Helvetica Neue Light"/>
                        </a:rPr>
                        <a:t>Telecommunication</a:t>
                      </a:r>
                      <a:r>
                        <a:rPr lang="zh-CN" altLang="en-US" sz="2400" b="0" i="0" u="none" strike="noStrike" cap="none" spc="0" baseline="0" dirty="0">
                          <a:solidFill>
                            <a:schemeClr val="tx1"/>
                          </a:solidFill>
                          <a:effectLst/>
                          <a:uFillTx/>
                          <a:latin typeface="+mn-lt"/>
                          <a:ea typeface="+mn-ea"/>
                          <a:cs typeface="+mn-cs"/>
                          <a:sym typeface="Helvetica Neue Light"/>
                        </a:rPr>
                        <a:t> </a:t>
                      </a:r>
                      <a:r>
                        <a:rPr lang="en" altLang="zh-CN" sz="2400" b="0" i="0" u="none" strike="noStrike" cap="none" spc="0" baseline="0" dirty="0">
                          <a:solidFill>
                            <a:schemeClr val="tx1"/>
                          </a:solidFill>
                          <a:effectLst/>
                          <a:uFillTx/>
                          <a:latin typeface="+mn-lt"/>
                          <a:ea typeface="+mn-ea"/>
                          <a:cs typeface="+mn-cs"/>
                          <a:sym typeface="Helvetica Neue Light"/>
                        </a:rPr>
                        <a:t>Standardization Sector </a:t>
                      </a:r>
                      <a:endParaRPr lang="zh-CN" altLang="en-US" sz="2400" b="0" i="0" u="none" strike="noStrike" cap="none" spc="0" baseline="0" dirty="0">
                        <a:solidFill>
                          <a:schemeClr val="tx1"/>
                        </a:solidFill>
                        <a:effectLst/>
                        <a:uFillTx/>
                        <a:latin typeface="+mn-lt"/>
                        <a:ea typeface="+mn-ea"/>
                        <a:cs typeface="+mn-cs"/>
                        <a:sym typeface="Helvetica Neue Light"/>
                      </a:endParaRPr>
                    </a:p>
                  </a:txBody>
                  <a:tcPr>
                    <a:solidFill>
                      <a:schemeClr val="accent1">
                        <a:lumMod val="20000"/>
                        <a:lumOff val="80000"/>
                      </a:schemeClr>
                    </a:solidFill>
                  </a:tcPr>
                </a:tc>
                <a:tc>
                  <a:txBody>
                    <a:bodyPr/>
                    <a:lstStyle/>
                    <a:p>
                      <a:r>
                        <a:rPr lang="zh-CN" altLang="en-US" sz="2400" b="0" i="0" u="none" strike="noStrike" cap="none" spc="0" baseline="0" dirty="0">
                          <a:solidFill>
                            <a:schemeClr val="tx1"/>
                          </a:solidFill>
                          <a:effectLst/>
                          <a:uFillTx/>
                          <a:latin typeface="+mn-lt"/>
                          <a:ea typeface="+mn-ea"/>
                          <a:cs typeface="+mn-cs"/>
                          <a:sym typeface="Helvetica Neue Light"/>
                        </a:rPr>
                        <a:t>国际电信联盟电信标准化部门</a:t>
                      </a:r>
                    </a:p>
                  </a:txBody>
                  <a:tcPr>
                    <a:solidFill>
                      <a:schemeClr val="accent1">
                        <a:lumMod val="20000"/>
                        <a:lumOff val="80000"/>
                      </a:schemeClr>
                    </a:solidFill>
                  </a:tcPr>
                </a:tc>
                <a:tc>
                  <a:txBody>
                    <a:bodyPr/>
                    <a:lstStyle/>
                    <a:p>
                      <a:r>
                        <a:rPr lang="zh-CN" altLang="en-US" dirty="0"/>
                        <a:t>协调电信和信息通信技术</a:t>
                      </a:r>
                    </a:p>
                  </a:txBody>
                  <a:tcPr>
                    <a:solidFill>
                      <a:schemeClr val="accent1">
                        <a:lumMod val="20000"/>
                        <a:lumOff val="80000"/>
                      </a:schemeClr>
                    </a:solidFill>
                  </a:tcPr>
                </a:tc>
                <a:tc>
                  <a:txBody>
                    <a:bodyPr/>
                    <a:lstStyle/>
                    <a:p>
                      <a:r>
                        <a:rPr lang="en" altLang="zh-CN" dirty="0"/>
                        <a:t>G.711</a:t>
                      </a:r>
                      <a:r>
                        <a:rPr lang="en-US" altLang="zh-CN" dirty="0"/>
                        <a:t>(</a:t>
                      </a:r>
                      <a:r>
                        <a:rPr lang="en" altLang="zh-CN" dirty="0"/>
                        <a:t>A-law/µ-law)</a:t>
                      </a:r>
                    </a:p>
                    <a:p>
                      <a:r>
                        <a:rPr lang="en" altLang="zh-CN" dirty="0"/>
                        <a:t>G.729</a:t>
                      </a:r>
                    </a:p>
                  </a:txBody>
                  <a:tcPr>
                    <a:solidFill>
                      <a:schemeClr val="accent1">
                        <a:lumMod val="20000"/>
                        <a:lumOff val="80000"/>
                      </a:schemeClr>
                    </a:solidFill>
                  </a:tcPr>
                </a:tc>
                <a:tc>
                  <a:txBody>
                    <a:bodyPr/>
                    <a:lstStyle/>
                    <a:p>
                      <a:r>
                        <a:rPr lang="zh-CN" altLang="en-US" dirty="0"/>
                        <a:t>固话</a:t>
                      </a:r>
                      <a:r>
                        <a:rPr lang="en-US" altLang="zh-CN" dirty="0"/>
                        <a:t>/</a:t>
                      </a:r>
                      <a:r>
                        <a:rPr lang="zh-CN" altLang="en-US" dirty="0"/>
                        <a:t>会议系统</a:t>
                      </a:r>
                      <a:r>
                        <a:rPr lang="en-US" altLang="zh-CN" dirty="0"/>
                        <a:t>/VOIP</a:t>
                      </a:r>
                      <a:endParaRPr lang="zh-CN" altLang="en-US" dirty="0"/>
                    </a:p>
                  </a:txBody>
                  <a:tcPr>
                    <a:solidFill>
                      <a:schemeClr val="accent1">
                        <a:lumMod val="20000"/>
                        <a:lumOff val="80000"/>
                      </a:schemeClr>
                    </a:solidFill>
                  </a:tcPr>
                </a:tc>
                <a:extLst>
                  <a:ext uri="{0D108BD9-81ED-4DB2-BD59-A6C34878D82A}">
                    <a16:rowId xmlns:a16="http://schemas.microsoft.com/office/drawing/2014/main" val="2014712973"/>
                  </a:ext>
                </a:extLst>
              </a:tr>
              <a:tr h="370840">
                <a:tc>
                  <a:txBody>
                    <a:bodyPr/>
                    <a:lstStyle/>
                    <a:p>
                      <a:r>
                        <a:rPr lang="en-US" altLang="zh-CN" dirty="0"/>
                        <a:t>3GPP</a:t>
                      </a:r>
                      <a:endParaRPr lang="zh-CN" altLang="en-US" dirty="0"/>
                    </a:p>
                  </a:txBody>
                  <a:tcPr/>
                </a:tc>
                <a:tc>
                  <a:txBody>
                    <a:bodyPr/>
                    <a:lstStyle/>
                    <a:p>
                      <a:r>
                        <a:rPr lang="en" altLang="zh-CN" sz="2400" b="0" i="0" u="none" strike="noStrike" cap="none" spc="0" baseline="0" dirty="0">
                          <a:solidFill>
                            <a:schemeClr val="tx1"/>
                          </a:solidFill>
                          <a:effectLst/>
                          <a:uFillTx/>
                          <a:latin typeface="+mn-lt"/>
                          <a:ea typeface="+mn-ea"/>
                          <a:cs typeface="+mn-cs"/>
                          <a:sym typeface="Helvetica Neue Light"/>
                        </a:rPr>
                        <a:t>The 3rd Generation Partnership Project </a:t>
                      </a:r>
                      <a:endParaRPr lang="zh-CN" altLang="en-US" dirty="0"/>
                    </a:p>
                  </a:txBody>
                  <a:tcPr/>
                </a:tc>
                <a:tc>
                  <a:txBody>
                    <a:bodyPr/>
                    <a:lstStyle/>
                    <a:p>
                      <a:r>
                        <a:rPr lang="zh-CN" altLang="en-US" sz="2400" b="0" i="0" u="none" strike="noStrike" cap="none" spc="0" baseline="0" dirty="0">
                          <a:solidFill>
                            <a:schemeClr val="tx1"/>
                          </a:solidFill>
                          <a:effectLst/>
                          <a:uFillTx/>
                          <a:latin typeface="+mn-lt"/>
                          <a:ea typeface="+mn-ea"/>
                          <a:cs typeface="+mn-cs"/>
                          <a:sym typeface="Helvetica Neue Light"/>
                        </a:rPr>
                        <a:t>第三代合作伙伴计划</a:t>
                      </a:r>
                      <a:endParaRPr lang="zh-CN" altLang="en-US" b="0" dirty="0"/>
                    </a:p>
                  </a:txBody>
                  <a:tcPr/>
                </a:tc>
                <a:tc>
                  <a:txBody>
                    <a:bodyPr/>
                    <a:lstStyle/>
                    <a:p>
                      <a:pPr marL="0" marR="0" indent="0" algn="ctr" defTabSz="825500" eaLnBrk="1" fontAlgn="auto" latinLnBrk="0" hangingPunct="1">
                        <a:lnSpc>
                          <a:spcPct val="100000"/>
                        </a:lnSpc>
                        <a:spcBef>
                          <a:spcPts val="0"/>
                        </a:spcBef>
                        <a:spcAft>
                          <a:spcPts val="0"/>
                        </a:spcAft>
                        <a:buClrTx/>
                        <a:buSzTx/>
                        <a:buFontTx/>
                        <a:buNone/>
                        <a:tabLst/>
                        <a:defRPr/>
                      </a:pPr>
                      <a:r>
                        <a:rPr lang="zh-CN" altLang="en-US" dirty="0"/>
                        <a:t>在国际电信联盟的</a:t>
                      </a:r>
                      <a:r>
                        <a:rPr lang="en" altLang="zh-CN" dirty="0"/>
                        <a:t>IMT-2000</a:t>
                      </a:r>
                      <a:r>
                        <a:rPr lang="zh-CN" altLang="en-US" dirty="0"/>
                        <a:t>计划范围内制订和实现全球性的（第三代）移动电话系统规范</a:t>
                      </a:r>
                    </a:p>
                  </a:txBody>
                  <a:tcPr/>
                </a:tc>
                <a:tc>
                  <a:txBody>
                    <a:bodyPr/>
                    <a:lstStyle/>
                    <a:p>
                      <a:r>
                        <a:rPr lang="en" altLang="zh-CN" dirty="0"/>
                        <a:t>GSM-HR/FR/EFR</a:t>
                      </a:r>
                    </a:p>
                    <a:p>
                      <a:r>
                        <a:rPr lang="en-US" altLang="zh-CN" dirty="0"/>
                        <a:t>AMR-WB</a:t>
                      </a:r>
                    </a:p>
                    <a:p>
                      <a:r>
                        <a:rPr lang="en-US" altLang="zh-CN" dirty="0"/>
                        <a:t>EVS</a:t>
                      </a:r>
                      <a:endParaRPr lang="zh-CN" altLang="en-US" dirty="0"/>
                    </a:p>
                  </a:txBody>
                  <a:tcPr/>
                </a:tc>
                <a:tc>
                  <a:txBody>
                    <a:bodyPr/>
                    <a:lstStyle/>
                    <a:p>
                      <a:r>
                        <a:rPr lang="zh-CN" altLang="en-US" dirty="0"/>
                        <a:t>移动电话</a:t>
                      </a:r>
                    </a:p>
                  </a:txBody>
                  <a:tcPr/>
                </a:tc>
                <a:extLst>
                  <a:ext uri="{0D108BD9-81ED-4DB2-BD59-A6C34878D82A}">
                    <a16:rowId xmlns:a16="http://schemas.microsoft.com/office/drawing/2014/main" val="15464251"/>
                  </a:ext>
                </a:extLst>
              </a:tr>
              <a:tr h="370840">
                <a:tc>
                  <a:txBody>
                    <a:bodyPr/>
                    <a:lstStyle/>
                    <a:p>
                      <a:r>
                        <a:rPr lang="en-US" altLang="zh-CN" dirty="0"/>
                        <a:t>IETF</a:t>
                      </a:r>
                      <a:endParaRPr lang="zh-CN" altLang="en-US" dirty="0"/>
                    </a:p>
                  </a:txBody>
                  <a:tcPr>
                    <a:solidFill>
                      <a:schemeClr val="accent1">
                        <a:lumMod val="20000"/>
                        <a:lumOff val="80000"/>
                      </a:schemeClr>
                    </a:solidFill>
                  </a:tcPr>
                </a:tc>
                <a:tc>
                  <a:txBody>
                    <a:bodyPr/>
                    <a:lstStyle/>
                    <a:p>
                      <a:r>
                        <a:rPr lang="en" altLang="zh-CN" sz="2400" b="1" i="0" u="none" strike="noStrike" cap="none" spc="0" baseline="0" dirty="0">
                          <a:solidFill>
                            <a:schemeClr val="tx1"/>
                          </a:solidFill>
                          <a:effectLst/>
                          <a:uFillTx/>
                          <a:latin typeface="+mn-lt"/>
                          <a:ea typeface="+mn-ea"/>
                          <a:cs typeface="+mn-cs"/>
                          <a:sym typeface="Helvetica Neue Light"/>
                        </a:rPr>
                        <a:t>I</a:t>
                      </a:r>
                      <a:r>
                        <a:rPr lang="en" altLang="zh-CN" sz="2400" b="0" i="0" u="none" strike="noStrike" cap="none" spc="0" baseline="0" dirty="0">
                          <a:solidFill>
                            <a:schemeClr val="tx1"/>
                          </a:solidFill>
                          <a:effectLst/>
                          <a:uFillTx/>
                          <a:latin typeface="+mn-lt"/>
                          <a:ea typeface="+mn-ea"/>
                          <a:cs typeface="+mn-cs"/>
                          <a:sym typeface="Helvetica Neue Light"/>
                        </a:rPr>
                        <a:t>nternet </a:t>
                      </a:r>
                      <a:r>
                        <a:rPr lang="en" altLang="zh-CN" sz="2400" b="1" i="0" u="none" strike="noStrike" cap="none" spc="0" baseline="0" dirty="0">
                          <a:solidFill>
                            <a:schemeClr val="tx1"/>
                          </a:solidFill>
                          <a:effectLst/>
                          <a:uFillTx/>
                          <a:latin typeface="+mn-lt"/>
                          <a:ea typeface="+mn-ea"/>
                          <a:cs typeface="+mn-cs"/>
                          <a:sym typeface="Helvetica Neue Light"/>
                        </a:rPr>
                        <a:t>E</a:t>
                      </a:r>
                      <a:r>
                        <a:rPr lang="en" altLang="zh-CN" sz="2400" b="0" i="0" u="none" strike="noStrike" cap="none" spc="0" baseline="0" dirty="0">
                          <a:solidFill>
                            <a:schemeClr val="tx1"/>
                          </a:solidFill>
                          <a:effectLst/>
                          <a:uFillTx/>
                          <a:latin typeface="+mn-lt"/>
                          <a:ea typeface="+mn-ea"/>
                          <a:cs typeface="+mn-cs"/>
                          <a:sym typeface="Helvetica Neue Light"/>
                        </a:rPr>
                        <a:t>ngineering </a:t>
                      </a:r>
                      <a:r>
                        <a:rPr lang="en" altLang="zh-CN" sz="2400" b="1" i="0" u="none" strike="noStrike" cap="none" spc="0" baseline="0" dirty="0">
                          <a:solidFill>
                            <a:schemeClr val="tx1"/>
                          </a:solidFill>
                          <a:effectLst/>
                          <a:uFillTx/>
                          <a:latin typeface="+mn-lt"/>
                          <a:ea typeface="+mn-ea"/>
                          <a:cs typeface="+mn-cs"/>
                          <a:sym typeface="Helvetica Neue Light"/>
                        </a:rPr>
                        <a:t>T</a:t>
                      </a:r>
                      <a:r>
                        <a:rPr lang="en" altLang="zh-CN" sz="2400" b="0" i="0" u="none" strike="noStrike" cap="none" spc="0" baseline="0" dirty="0">
                          <a:solidFill>
                            <a:schemeClr val="tx1"/>
                          </a:solidFill>
                          <a:effectLst/>
                          <a:uFillTx/>
                          <a:latin typeface="+mn-lt"/>
                          <a:ea typeface="+mn-ea"/>
                          <a:cs typeface="+mn-cs"/>
                          <a:sym typeface="Helvetica Neue Light"/>
                        </a:rPr>
                        <a:t>ask </a:t>
                      </a:r>
                      <a:r>
                        <a:rPr lang="en" altLang="zh-CN" sz="2400" b="1" i="0" u="none" strike="noStrike" cap="none" spc="0" baseline="0" dirty="0">
                          <a:solidFill>
                            <a:schemeClr val="tx1"/>
                          </a:solidFill>
                          <a:effectLst/>
                          <a:uFillTx/>
                          <a:latin typeface="+mn-lt"/>
                          <a:ea typeface="+mn-ea"/>
                          <a:cs typeface="+mn-cs"/>
                          <a:sym typeface="Helvetica Neue Light"/>
                        </a:rPr>
                        <a:t>F</a:t>
                      </a:r>
                      <a:r>
                        <a:rPr lang="en" altLang="zh-CN" sz="2400" b="0" i="0" u="none" strike="noStrike" cap="none" spc="0" baseline="0" dirty="0">
                          <a:solidFill>
                            <a:schemeClr val="tx1"/>
                          </a:solidFill>
                          <a:effectLst/>
                          <a:uFillTx/>
                          <a:latin typeface="+mn-lt"/>
                          <a:ea typeface="+mn-ea"/>
                          <a:cs typeface="+mn-cs"/>
                          <a:sym typeface="Helvetica Neue Light"/>
                        </a:rPr>
                        <a:t>orce</a:t>
                      </a:r>
                      <a:endParaRPr lang="zh-CN" altLang="en-US" dirty="0"/>
                    </a:p>
                  </a:txBody>
                  <a:tcPr>
                    <a:solidFill>
                      <a:schemeClr val="accent1">
                        <a:lumMod val="20000"/>
                        <a:lumOff val="80000"/>
                      </a:schemeClr>
                    </a:solidFill>
                  </a:tcPr>
                </a:tc>
                <a:tc>
                  <a:txBody>
                    <a:bodyPr/>
                    <a:lstStyle/>
                    <a:p>
                      <a:pPr marL="0" marR="0" indent="0" algn="ctr" defTabSz="825500" latinLnBrk="0">
                        <a:lnSpc>
                          <a:spcPct val="100000"/>
                        </a:lnSpc>
                        <a:spcBef>
                          <a:spcPts val="0"/>
                        </a:spcBef>
                        <a:spcAft>
                          <a:spcPts val="0"/>
                        </a:spcAft>
                        <a:buClrTx/>
                        <a:buSzTx/>
                        <a:buFontTx/>
                        <a:buNone/>
                        <a:tabLst/>
                      </a:pPr>
                      <a:r>
                        <a:rPr lang="zh-CN" altLang="en-US" sz="2400" b="0" i="0" u="none" strike="noStrike" cap="none" spc="0" baseline="0" dirty="0">
                          <a:solidFill>
                            <a:schemeClr val="tx1"/>
                          </a:solidFill>
                          <a:uFillTx/>
                          <a:latin typeface="+mn-lt"/>
                          <a:ea typeface="+mn-ea"/>
                          <a:cs typeface="+mn-cs"/>
                          <a:sym typeface="Helvetica Neue Light"/>
                        </a:rPr>
                        <a:t>互联网工程任务组</a:t>
                      </a:r>
                    </a:p>
                  </a:txBody>
                  <a:tcPr>
                    <a:solidFill>
                      <a:schemeClr val="accent1">
                        <a:lumMod val="20000"/>
                        <a:lumOff val="80000"/>
                      </a:schemeClr>
                    </a:solidFill>
                  </a:tcPr>
                </a:tc>
                <a:tc>
                  <a:txBody>
                    <a:bodyPr/>
                    <a:lstStyle/>
                    <a:p>
                      <a:pPr marL="0" marR="0" indent="0" algn="ctr" defTabSz="825500" latinLnBrk="0">
                        <a:lnSpc>
                          <a:spcPct val="100000"/>
                        </a:lnSpc>
                        <a:spcBef>
                          <a:spcPts val="0"/>
                        </a:spcBef>
                        <a:spcAft>
                          <a:spcPts val="0"/>
                        </a:spcAft>
                        <a:buClrTx/>
                        <a:buSzTx/>
                        <a:buFontTx/>
                        <a:buNone/>
                        <a:tabLst/>
                      </a:pPr>
                      <a:r>
                        <a:rPr lang="zh-CN" altLang="en-US" sz="2400" b="0" i="0" u="none" strike="noStrike" cap="none" spc="0" baseline="0" dirty="0">
                          <a:solidFill>
                            <a:schemeClr val="tx1"/>
                          </a:solidFill>
                          <a:uFillTx/>
                          <a:latin typeface="+mn-lt"/>
                          <a:ea typeface="+mn-ea"/>
                          <a:cs typeface="+mn-cs"/>
                          <a:sym typeface="Helvetica Neue Light"/>
                        </a:rPr>
                        <a:t>负责开发和推广自愿互联网标准，特别是构成</a:t>
                      </a:r>
                      <a:r>
                        <a:rPr lang="en" altLang="zh-CN" sz="2400" b="0" i="0" u="none" strike="noStrike" cap="none" spc="0" baseline="0" dirty="0">
                          <a:solidFill>
                            <a:schemeClr val="tx1"/>
                          </a:solidFill>
                          <a:uFillTx/>
                          <a:latin typeface="+mn-lt"/>
                          <a:ea typeface="+mn-ea"/>
                          <a:cs typeface="+mn-cs"/>
                          <a:sym typeface="Helvetica Neue Light"/>
                        </a:rPr>
                        <a:t>TCP/IP</a:t>
                      </a:r>
                      <a:r>
                        <a:rPr lang="zh-CN" altLang="en-US" sz="2400" b="0" i="0" u="none" strike="noStrike" cap="none" spc="0" baseline="0" dirty="0">
                          <a:solidFill>
                            <a:schemeClr val="tx1"/>
                          </a:solidFill>
                          <a:uFillTx/>
                          <a:latin typeface="+mn-lt"/>
                          <a:ea typeface="+mn-ea"/>
                          <a:cs typeface="+mn-cs"/>
                          <a:sym typeface="Helvetica Neue Light"/>
                        </a:rPr>
                        <a:t>协议族（</a:t>
                      </a:r>
                      <a:r>
                        <a:rPr lang="en" altLang="zh-CN" sz="2400" b="0" i="0" u="none" strike="noStrike" cap="none" spc="0" baseline="0" dirty="0">
                          <a:solidFill>
                            <a:schemeClr val="tx1"/>
                          </a:solidFill>
                          <a:uFillTx/>
                          <a:latin typeface="+mn-lt"/>
                          <a:ea typeface="+mn-ea"/>
                          <a:cs typeface="+mn-cs"/>
                          <a:sym typeface="Helvetica Neue Light"/>
                        </a:rPr>
                        <a:t>TCP/IP</a:t>
                      </a:r>
                      <a:r>
                        <a:rPr lang="zh-CN" altLang="en" sz="2400" b="0" i="0" u="none" strike="noStrike" cap="none" spc="0" baseline="0" dirty="0">
                          <a:solidFill>
                            <a:schemeClr val="tx1"/>
                          </a:solidFill>
                          <a:uFillTx/>
                          <a:latin typeface="+mn-lt"/>
                          <a:ea typeface="+mn-ea"/>
                          <a:cs typeface="+mn-cs"/>
                          <a:sym typeface="Helvetica Neue Light"/>
                        </a:rPr>
                        <a:t>）</a:t>
                      </a:r>
                      <a:r>
                        <a:rPr lang="zh-CN" altLang="en-US" sz="2400" b="0" i="0" u="none" strike="noStrike" cap="none" spc="0" baseline="0" dirty="0">
                          <a:solidFill>
                            <a:schemeClr val="tx1"/>
                          </a:solidFill>
                          <a:uFillTx/>
                          <a:latin typeface="+mn-lt"/>
                          <a:ea typeface="+mn-ea"/>
                          <a:cs typeface="+mn-cs"/>
                          <a:sym typeface="Helvetica Neue Light"/>
                        </a:rPr>
                        <a:t>的标准</a:t>
                      </a:r>
                    </a:p>
                  </a:txBody>
                  <a:tcPr>
                    <a:solidFill>
                      <a:schemeClr val="accent1">
                        <a:lumMod val="20000"/>
                        <a:lumOff val="80000"/>
                      </a:schemeClr>
                    </a:solidFill>
                  </a:tcPr>
                </a:tc>
                <a:tc>
                  <a:txBody>
                    <a:bodyPr/>
                    <a:lstStyle/>
                    <a:p>
                      <a:r>
                        <a:rPr lang="en" altLang="zh-CN" dirty="0" err="1"/>
                        <a:t>iLBC</a:t>
                      </a:r>
                      <a:endParaRPr lang="en" altLang="zh-CN" dirty="0"/>
                    </a:p>
                    <a:p>
                      <a:pPr marL="0" marR="0" lvl="0" indent="0" algn="ctr" defTabSz="825500" eaLnBrk="1" fontAlgn="auto" latinLnBrk="0" hangingPunct="1">
                        <a:lnSpc>
                          <a:spcPct val="100000"/>
                        </a:lnSpc>
                        <a:spcBef>
                          <a:spcPts val="0"/>
                        </a:spcBef>
                        <a:spcAft>
                          <a:spcPts val="0"/>
                        </a:spcAft>
                        <a:buClrTx/>
                        <a:buSzTx/>
                        <a:buFontTx/>
                        <a:buNone/>
                        <a:tabLst/>
                        <a:defRPr/>
                      </a:pPr>
                      <a:r>
                        <a:rPr lang="en" altLang="zh-CN" dirty="0" err="1"/>
                        <a:t>Speex</a:t>
                      </a:r>
                      <a:endParaRPr lang="en" altLang="zh-CN" dirty="0"/>
                    </a:p>
                    <a:p>
                      <a:pPr marL="0" marR="0" lvl="0" indent="0" algn="ctr" defTabSz="825500" eaLnBrk="1" fontAlgn="auto" latinLnBrk="0" hangingPunct="1">
                        <a:lnSpc>
                          <a:spcPct val="100000"/>
                        </a:lnSpc>
                        <a:spcBef>
                          <a:spcPts val="0"/>
                        </a:spcBef>
                        <a:spcAft>
                          <a:spcPts val="0"/>
                        </a:spcAft>
                        <a:buClrTx/>
                        <a:buSzTx/>
                        <a:buFontTx/>
                        <a:buNone/>
                        <a:tabLst/>
                        <a:defRPr/>
                      </a:pPr>
                      <a:r>
                        <a:rPr lang="en" altLang="zh-CN" dirty="0"/>
                        <a:t>Opus</a:t>
                      </a:r>
                    </a:p>
                  </a:txBody>
                  <a:tcPr>
                    <a:solidFill>
                      <a:schemeClr val="accent1">
                        <a:lumMod val="20000"/>
                        <a:lumOff val="80000"/>
                      </a:schemeClr>
                    </a:solidFill>
                  </a:tcPr>
                </a:tc>
                <a:tc>
                  <a:txBody>
                    <a:bodyPr/>
                    <a:lstStyle/>
                    <a:p>
                      <a:r>
                        <a:rPr lang="zh-CN" altLang="en-US" dirty="0"/>
                        <a:t>互联网应用</a:t>
                      </a:r>
                    </a:p>
                  </a:txBody>
                  <a:tcPr>
                    <a:solidFill>
                      <a:schemeClr val="accent1">
                        <a:lumMod val="20000"/>
                        <a:lumOff val="80000"/>
                      </a:schemeClr>
                    </a:solidFill>
                  </a:tcPr>
                </a:tc>
                <a:extLst>
                  <a:ext uri="{0D108BD9-81ED-4DB2-BD59-A6C34878D82A}">
                    <a16:rowId xmlns:a16="http://schemas.microsoft.com/office/drawing/2014/main" val="786131570"/>
                  </a:ext>
                </a:extLst>
              </a:tr>
              <a:tr h="370840">
                <a:tc>
                  <a:txBody>
                    <a:bodyPr/>
                    <a:lstStyle/>
                    <a:p>
                      <a:r>
                        <a:rPr lang="en-US" altLang="zh-CN" dirty="0"/>
                        <a:t>ETSI</a:t>
                      </a:r>
                      <a:endParaRPr lang="zh-CN" altLang="en-US" dirty="0"/>
                    </a:p>
                  </a:txBody>
                  <a:tcPr/>
                </a:tc>
                <a:tc>
                  <a:txBody>
                    <a:bodyPr/>
                    <a:lstStyle/>
                    <a:p>
                      <a:pPr marL="0" marR="0" indent="0" algn="ctr" defTabSz="825500" eaLnBrk="1" fontAlgn="auto" latinLnBrk="0" hangingPunct="1">
                        <a:lnSpc>
                          <a:spcPct val="100000"/>
                        </a:lnSpc>
                        <a:spcBef>
                          <a:spcPts val="0"/>
                        </a:spcBef>
                        <a:spcAft>
                          <a:spcPts val="0"/>
                        </a:spcAft>
                        <a:buClrTx/>
                        <a:buSzTx/>
                        <a:buFontTx/>
                        <a:buNone/>
                        <a:tabLst/>
                        <a:defRPr/>
                      </a:pPr>
                      <a:r>
                        <a:rPr lang="en" altLang="zh-CN" dirty="0"/>
                        <a:t>European Telecommunications Standards Institute</a:t>
                      </a:r>
                      <a:endParaRPr lang="zh-CN" altLang="en-US" dirty="0"/>
                    </a:p>
                  </a:txBody>
                  <a:tcPr/>
                </a:tc>
                <a:tc>
                  <a:txBody>
                    <a:bodyPr/>
                    <a:lstStyle/>
                    <a:p>
                      <a:pPr marL="0" marR="0" indent="0" algn="ctr" defTabSz="825500" eaLnBrk="1" fontAlgn="auto" latinLnBrk="0" hangingPunct="1">
                        <a:lnSpc>
                          <a:spcPct val="100000"/>
                        </a:lnSpc>
                        <a:spcBef>
                          <a:spcPts val="0"/>
                        </a:spcBef>
                        <a:spcAft>
                          <a:spcPts val="0"/>
                        </a:spcAft>
                        <a:buClrTx/>
                        <a:buSzTx/>
                        <a:buFontTx/>
                        <a:buNone/>
                        <a:tabLst/>
                        <a:defRPr/>
                      </a:pPr>
                      <a:r>
                        <a:rPr lang="zh-CN" altLang="en-US" dirty="0"/>
                        <a:t>欧洲电信标准化协会</a:t>
                      </a:r>
                    </a:p>
                  </a:txBody>
                  <a:tcPr/>
                </a:tc>
                <a:tc>
                  <a:txBody>
                    <a:bodyPr/>
                    <a:lstStyle/>
                    <a:p>
                      <a:pPr marL="0" marR="0" indent="0" algn="ctr" defTabSz="825500" eaLnBrk="1" fontAlgn="auto" latinLnBrk="0" hangingPunct="1">
                        <a:lnSpc>
                          <a:spcPct val="100000"/>
                        </a:lnSpc>
                        <a:spcBef>
                          <a:spcPts val="0"/>
                        </a:spcBef>
                        <a:spcAft>
                          <a:spcPts val="0"/>
                        </a:spcAft>
                        <a:buClrTx/>
                        <a:buSzTx/>
                        <a:buFontTx/>
                        <a:buNone/>
                        <a:tabLst/>
                        <a:defRPr/>
                      </a:pPr>
                      <a:r>
                        <a:rPr lang="zh-CN" altLang="en-US" dirty="0"/>
                        <a:t>制定适用于全球的信息技术与通信技术（</a:t>
                      </a:r>
                      <a:r>
                        <a:rPr lang="en" altLang="zh-CN" dirty="0"/>
                        <a:t>ICT</a:t>
                      </a:r>
                      <a:r>
                        <a:rPr lang="zh-CN" altLang="en" dirty="0"/>
                        <a:t>）</a:t>
                      </a:r>
                      <a:r>
                        <a:rPr lang="zh-CN" altLang="en-US" dirty="0"/>
                        <a:t>标准，包括固定、移动、无线电、融合、广播和互联网技术</a:t>
                      </a:r>
                    </a:p>
                  </a:txBody>
                  <a:tcPr/>
                </a:tc>
                <a:tc>
                  <a:txBody>
                    <a:bodyPr/>
                    <a:lstStyle/>
                    <a:p>
                      <a:r>
                        <a:rPr lang="en" altLang="zh-CN" dirty="0"/>
                        <a:t>AC-3</a:t>
                      </a:r>
                    </a:p>
                    <a:p>
                      <a:r>
                        <a:rPr lang="en" altLang="zh-CN" dirty="0"/>
                        <a:t>AC-4</a:t>
                      </a:r>
                    </a:p>
                    <a:p>
                      <a:r>
                        <a:rPr lang="en" altLang="zh-CN" dirty="0"/>
                        <a:t>DTS</a:t>
                      </a:r>
                    </a:p>
                  </a:txBody>
                  <a:tcPr/>
                </a:tc>
                <a:tc>
                  <a:txBody>
                    <a:bodyPr/>
                    <a:lstStyle/>
                    <a:p>
                      <a:r>
                        <a:rPr lang="zh-CN" altLang="en-US" dirty="0"/>
                        <a:t>数字广播</a:t>
                      </a:r>
                      <a:r>
                        <a:rPr lang="en-US" altLang="zh-CN" dirty="0"/>
                        <a:t>/</a:t>
                      </a:r>
                      <a:r>
                        <a:rPr lang="zh-CN" altLang="en-US" dirty="0"/>
                        <a:t>影院</a:t>
                      </a:r>
                    </a:p>
                  </a:txBody>
                  <a:tcPr/>
                </a:tc>
                <a:extLst>
                  <a:ext uri="{0D108BD9-81ED-4DB2-BD59-A6C34878D82A}">
                    <a16:rowId xmlns:a16="http://schemas.microsoft.com/office/drawing/2014/main" val="1519805852"/>
                  </a:ext>
                </a:extLst>
              </a:tr>
            </a:tbl>
          </a:graphicData>
        </a:graphic>
      </p:graphicFrame>
    </p:spTree>
    <p:extLst>
      <p:ext uri="{BB962C8B-B14F-4D97-AF65-F5344CB8AC3E}">
        <p14:creationId xmlns:p14="http://schemas.microsoft.com/office/powerpoint/2010/main" val="1315673387"/>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7" name="字节跳动ByteDance-PPT-0724-03.jpg" descr="字节跳动ByteDance-PPT-0724-03.jpg"/>
          <p:cNvPicPr>
            <a:picLocks noChangeAspect="1"/>
          </p:cNvPicPr>
          <p:nvPr/>
        </p:nvPicPr>
        <p:blipFill>
          <a:blip r:embed="rId3"/>
          <a:stretch>
            <a:fillRect/>
          </a:stretch>
        </p:blipFill>
        <p:spPr>
          <a:xfrm>
            <a:off x="150994" y="0"/>
            <a:ext cx="24362345" cy="13716001"/>
          </a:xfrm>
          <a:prstGeom prst="rect">
            <a:avLst/>
          </a:prstGeom>
          <a:ln w="12700">
            <a:miter lim="400000"/>
          </a:ln>
        </p:spPr>
      </p:pic>
      <p:sp>
        <p:nvSpPr>
          <p:cNvPr id="138" name="为什么要做RTC？"/>
          <p:cNvSpPr txBox="1"/>
          <p:nvPr/>
        </p:nvSpPr>
        <p:spPr>
          <a:xfrm>
            <a:off x="924769" y="1426680"/>
            <a:ext cx="21638669" cy="102592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lgn="l">
              <a:defRPr sz="6000">
                <a:solidFill>
                  <a:srgbClr val="5E5E5E"/>
                </a:solidFill>
              </a:defRPr>
            </a:lvl1pPr>
          </a:lstStyle>
          <a:p>
            <a:r>
              <a:rPr lang="zh-CN" altLang="en-US" dirty="0"/>
              <a:t>国际电信标准化部门</a:t>
            </a:r>
            <a:r>
              <a:rPr lang="en-US" altLang="zh-CN" dirty="0"/>
              <a:t>(ITU-T)</a:t>
            </a:r>
            <a:endParaRPr lang="zh-CN" altLang="en-US" dirty="0"/>
          </a:p>
        </p:txBody>
      </p:sp>
      <p:cxnSp>
        <p:nvCxnSpPr>
          <p:cNvPr id="5" name="直线箭头连接符 4">
            <a:extLst>
              <a:ext uri="{FF2B5EF4-FFF2-40B4-BE49-F238E27FC236}">
                <a16:creationId xmlns:a16="http://schemas.microsoft.com/office/drawing/2014/main" id="{364625BA-6DC0-5E41-B189-25958C8953EF}"/>
              </a:ext>
            </a:extLst>
          </p:cNvPr>
          <p:cNvCxnSpPr>
            <a:cxnSpLocks/>
          </p:cNvCxnSpPr>
          <p:nvPr/>
        </p:nvCxnSpPr>
        <p:spPr>
          <a:xfrm flipV="1">
            <a:off x="2120631" y="11736769"/>
            <a:ext cx="20700458" cy="6048"/>
          </a:xfrm>
          <a:prstGeom prst="straightConnector1">
            <a:avLst/>
          </a:prstGeom>
          <a:ln w="127000">
            <a:tailEnd type="triangle"/>
          </a:ln>
        </p:spPr>
        <p:style>
          <a:lnRef idx="3">
            <a:schemeClr val="accent1"/>
          </a:lnRef>
          <a:fillRef idx="0">
            <a:schemeClr val="accent1"/>
          </a:fillRef>
          <a:effectRef idx="2">
            <a:schemeClr val="accent1"/>
          </a:effectRef>
          <a:fontRef idx="minor">
            <a:schemeClr val="tx1"/>
          </a:fontRef>
        </p:style>
      </p:cxnSp>
      <p:cxnSp>
        <p:nvCxnSpPr>
          <p:cNvPr id="12" name="直线箭头连接符 11">
            <a:extLst>
              <a:ext uri="{FF2B5EF4-FFF2-40B4-BE49-F238E27FC236}">
                <a16:creationId xmlns:a16="http://schemas.microsoft.com/office/drawing/2014/main" id="{E1A46E1F-9FFB-8C44-89D0-1FD6CCFA66E0}"/>
              </a:ext>
            </a:extLst>
          </p:cNvPr>
          <p:cNvCxnSpPr>
            <a:cxnSpLocks/>
          </p:cNvCxnSpPr>
          <p:nvPr/>
        </p:nvCxnSpPr>
        <p:spPr>
          <a:xfrm flipV="1">
            <a:off x="2120631" y="4055107"/>
            <a:ext cx="155642" cy="7755804"/>
          </a:xfrm>
          <a:prstGeom prst="straightConnector1">
            <a:avLst/>
          </a:prstGeom>
          <a:ln w="127000">
            <a:tailEnd type="triangle"/>
          </a:ln>
        </p:spPr>
        <p:style>
          <a:lnRef idx="3">
            <a:schemeClr val="accent1"/>
          </a:lnRef>
          <a:fillRef idx="0">
            <a:schemeClr val="accent1"/>
          </a:fillRef>
          <a:effectRef idx="2">
            <a:schemeClr val="accent1"/>
          </a:effectRef>
          <a:fontRef idx="minor">
            <a:schemeClr val="tx1"/>
          </a:fontRef>
        </p:style>
      </p:cxnSp>
      <p:sp>
        <p:nvSpPr>
          <p:cNvPr id="16" name="矩形 15">
            <a:extLst>
              <a:ext uri="{FF2B5EF4-FFF2-40B4-BE49-F238E27FC236}">
                <a16:creationId xmlns:a16="http://schemas.microsoft.com/office/drawing/2014/main" id="{6F0D4076-E1FF-7344-9D14-7B2E2F2A7435}"/>
              </a:ext>
            </a:extLst>
          </p:cNvPr>
          <p:cNvSpPr/>
          <p:nvPr/>
        </p:nvSpPr>
        <p:spPr>
          <a:xfrm>
            <a:off x="20137300" y="9181335"/>
            <a:ext cx="2056974" cy="923330"/>
          </a:xfrm>
          <a:prstGeom prst="rect">
            <a:avLst/>
          </a:prstGeom>
          <a:noFill/>
        </p:spPr>
        <p:txBody>
          <a:bodyPr wrap="none" lIns="91440" tIns="45720" rIns="91440" bIns="45720">
            <a:spAutoFit/>
          </a:bodyPr>
          <a:lstStyle/>
          <a:p>
            <a:pPr algn="ctr"/>
            <a:r>
              <a:rPr lang="en-US" altLang="zh-CN" sz="5400" b="0" cap="none" spc="0" dirty="0">
                <a:ln w="0"/>
                <a:solidFill>
                  <a:schemeClr val="accent1"/>
                </a:solidFill>
                <a:effectLst>
                  <a:outerShdw blurRad="38100" dist="25400" dir="5400000" algn="ctr" rotWithShape="0">
                    <a:srgbClr val="6E747A">
                      <a:alpha val="43000"/>
                    </a:srgbClr>
                  </a:outerShdw>
                </a:effectLst>
              </a:rPr>
              <a:t>G.718</a:t>
            </a:r>
            <a:endParaRPr lang="zh-CN" altLang="en-US" sz="5400" b="0" cap="none" spc="0" dirty="0">
              <a:ln w="0"/>
              <a:solidFill>
                <a:schemeClr val="accent1"/>
              </a:solidFill>
              <a:effectLst>
                <a:outerShdw blurRad="38100" dist="25400" dir="5400000" algn="ctr" rotWithShape="0">
                  <a:srgbClr val="6E747A">
                    <a:alpha val="43000"/>
                  </a:srgbClr>
                </a:outerShdw>
              </a:effectLst>
            </a:endParaRPr>
          </a:p>
        </p:txBody>
      </p:sp>
      <p:sp>
        <p:nvSpPr>
          <p:cNvPr id="20" name="矩形 19">
            <a:extLst>
              <a:ext uri="{FF2B5EF4-FFF2-40B4-BE49-F238E27FC236}">
                <a16:creationId xmlns:a16="http://schemas.microsoft.com/office/drawing/2014/main" id="{384F4FEA-E9DD-CF4A-8C58-F6632DB0FD28}"/>
              </a:ext>
            </a:extLst>
          </p:cNvPr>
          <p:cNvSpPr/>
          <p:nvPr/>
        </p:nvSpPr>
        <p:spPr>
          <a:xfrm>
            <a:off x="20470725" y="11891598"/>
            <a:ext cx="1723549" cy="923330"/>
          </a:xfrm>
          <a:prstGeom prst="rect">
            <a:avLst/>
          </a:prstGeom>
          <a:noFill/>
        </p:spPr>
        <p:txBody>
          <a:bodyPr wrap="none" lIns="91440" tIns="45720" rIns="91440" bIns="45720">
            <a:spAutoFit/>
          </a:bodyPr>
          <a:lstStyle/>
          <a:p>
            <a:pPr algn="ctr"/>
            <a:r>
              <a:rPr lang="en-US" altLang="zh-CN" sz="5400" b="0" cap="none" spc="0" dirty="0">
                <a:ln w="0"/>
                <a:solidFill>
                  <a:schemeClr val="accent1"/>
                </a:solidFill>
                <a:effectLst>
                  <a:outerShdw blurRad="38100" dist="25400" dir="5400000" algn="ctr" rotWithShape="0">
                    <a:srgbClr val="6E747A">
                      <a:alpha val="43000"/>
                    </a:srgbClr>
                  </a:outerShdw>
                </a:effectLst>
              </a:rPr>
              <a:t>2008</a:t>
            </a:r>
            <a:endParaRPr lang="zh-CN" altLang="en-US" sz="5400" b="0" cap="none" spc="0" dirty="0">
              <a:ln w="0"/>
              <a:solidFill>
                <a:schemeClr val="accent1"/>
              </a:solidFill>
              <a:effectLst>
                <a:outerShdw blurRad="38100" dist="25400" dir="5400000" algn="ctr" rotWithShape="0">
                  <a:srgbClr val="6E747A">
                    <a:alpha val="43000"/>
                  </a:srgbClr>
                </a:outerShdw>
              </a:effectLst>
            </a:endParaRPr>
          </a:p>
        </p:txBody>
      </p:sp>
      <p:sp>
        <p:nvSpPr>
          <p:cNvPr id="21" name="矩形 20">
            <a:extLst>
              <a:ext uri="{FF2B5EF4-FFF2-40B4-BE49-F238E27FC236}">
                <a16:creationId xmlns:a16="http://schemas.microsoft.com/office/drawing/2014/main" id="{F4C50E38-D7CC-B547-BE7E-8EB7F4ABE2BC}"/>
              </a:ext>
            </a:extLst>
          </p:cNvPr>
          <p:cNvSpPr/>
          <p:nvPr/>
        </p:nvSpPr>
        <p:spPr>
          <a:xfrm>
            <a:off x="3030627" y="11855729"/>
            <a:ext cx="1723549" cy="923330"/>
          </a:xfrm>
          <a:prstGeom prst="rect">
            <a:avLst/>
          </a:prstGeom>
          <a:noFill/>
        </p:spPr>
        <p:txBody>
          <a:bodyPr wrap="none" lIns="91440" tIns="45720" rIns="91440" bIns="45720">
            <a:spAutoFit/>
          </a:bodyPr>
          <a:lstStyle/>
          <a:p>
            <a:pPr algn="ctr"/>
            <a:r>
              <a:rPr lang="en-US" altLang="zh-CN" sz="5400" b="0" cap="none" spc="0" dirty="0">
                <a:ln w="0"/>
                <a:solidFill>
                  <a:schemeClr val="accent1"/>
                </a:solidFill>
                <a:effectLst>
                  <a:outerShdw blurRad="38100" dist="25400" dir="5400000" algn="ctr" rotWithShape="0">
                    <a:srgbClr val="6E747A">
                      <a:alpha val="43000"/>
                    </a:srgbClr>
                  </a:outerShdw>
                </a:effectLst>
              </a:rPr>
              <a:t>1972</a:t>
            </a:r>
            <a:endParaRPr lang="zh-CN" altLang="en-US" sz="5400" b="0" cap="none" spc="0" dirty="0">
              <a:ln w="0"/>
              <a:solidFill>
                <a:schemeClr val="accent1"/>
              </a:solidFill>
              <a:effectLst>
                <a:outerShdw blurRad="38100" dist="25400" dir="5400000" algn="ctr" rotWithShape="0">
                  <a:srgbClr val="6E747A">
                    <a:alpha val="43000"/>
                  </a:srgbClr>
                </a:outerShdw>
              </a:effectLst>
            </a:endParaRPr>
          </a:p>
        </p:txBody>
      </p:sp>
      <p:sp>
        <p:nvSpPr>
          <p:cNvPr id="24" name="矩形 23">
            <a:extLst>
              <a:ext uri="{FF2B5EF4-FFF2-40B4-BE49-F238E27FC236}">
                <a16:creationId xmlns:a16="http://schemas.microsoft.com/office/drawing/2014/main" id="{2D06A91C-96A3-FE4D-AAFF-9E5A96B62F40}"/>
              </a:ext>
            </a:extLst>
          </p:cNvPr>
          <p:cNvSpPr/>
          <p:nvPr/>
        </p:nvSpPr>
        <p:spPr>
          <a:xfrm>
            <a:off x="17013177" y="11906773"/>
            <a:ext cx="1723549" cy="923330"/>
          </a:xfrm>
          <a:prstGeom prst="rect">
            <a:avLst/>
          </a:prstGeom>
          <a:noFill/>
        </p:spPr>
        <p:txBody>
          <a:bodyPr wrap="none" lIns="91440" tIns="45720" rIns="91440" bIns="45720">
            <a:spAutoFit/>
          </a:bodyPr>
          <a:lstStyle/>
          <a:p>
            <a:pPr algn="ctr"/>
            <a:r>
              <a:rPr lang="en-US" altLang="zh-CN" sz="5400" b="0" cap="none" spc="0" dirty="0">
                <a:ln w="0"/>
                <a:solidFill>
                  <a:schemeClr val="accent1"/>
                </a:solidFill>
                <a:effectLst>
                  <a:outerShdw blurRad="38100" dist="25400" dir="5400000" algn="ctr" rotWithShape="0">
                    <a:srgbClr val="6E747A">
                      <a:alpha val="43000"/>
                    </a:srgbClr>
                  </a:outerShdw>
                </a:effectLst>
              </a:rPr>
              <a:t>2006</a:t>
            </a:r>
            <a:endParaRPr lang="zh-CN" altLang="en-US" sz="5400" b="0" cap="none" spc="0" dirty="0">
              <a:ln w="0"/>
              <a:solidFill>
                <a:schemeClr val="accent1"/>
              </a:solidFill>
              <a:effectLst>
                <a:outerShdw blurRad="38100" dist="25400" dir="5400000" algn="ctr" rotWithShape="0">
                  <a:srgbClr val="6E747A">
                    <a:alpha val="43000"/>
                  </a:srgbClr>
                </a:outerShdw>
              </a:effectLst>
            </a:endParaRPr>
          </a:p>
        </p:txBody>
      </p:sp>
      <p:sp>
        <p:nvSpPr>
          <p:cNvPr id="25" name="矩形 24">
            <a:extLst>
              <a:ext uri="{FF2B5EF4-FFF2-40B4-BE49-F238E27FC236}">
                <a16:creationId xmlns:a16="http://schemas.microsoft.com/office/drawing/2014/main" id="{2B38B3C2-F183-094F-B425-3A4E463C8FD6}"/>
              </a:ext>
            </a:extLst>
          </p:cNvPr>
          <p:cNvSpPr/>
          <p:nvPr/>
        </p:nvSpPr>
        <p:spPr>
          <a:xfrm>
            <a:off x="10302244" y="11906773"/>
            <a:ext cx="1723549" cy="923330"/>
          </a:xfrm>
          <a:prstGeom prst="rect">
            <a:avLst/>
          </a:prstGeom>
          <a:noFill/>
        </p:spPr>
        <p:txBody>
          <a:bodyPr wrap="none" lIns="91440" tIns="45720" rIns="91440" bIns="45720">
            <a:spAutoFit/>
          </a:bodyPr>
          <a:lstStyle/>
          <a:p>
            <a:pPr algn="ctr"/>
            <a:r>
              <a:rPr lang="en-US" altLang="zh-CN" sz="5400" b="0" cap="none" spc="0" dirty="0">
                <a:ln w="0"/>
                <a:solidFill>
                  <a:schemeClr val="accent1"/>
                </a:solidFill>
                <a:effectLst>
                  <a:outerShdw blurRad="38100" dist="25400" dir="5400000" algn="ctr" rotWithShape="0">
                    <a:srgbClr val="6E747A">
                      <a:alpha val="43000"/>
                    </a:srgbClr>
                  </a:outerShdw>
                </a:effectLst>
              </a:rPr>
              <a:t>1996</a:t>
            </a:r>
            <a:endParaRPr lang="zh-CN" altLang="en-US" sz="5400" b="0" cap="none" spc="0" dirty="0">
              <a:ln w="0"/>
              <a:solidFill>
                <a:schemeClr val="accent1"/>
              </a:solidFill>
              <a:effectLst>
                <a:outerShdw blurRad="38100" dist="25400" dir="5400000" algn="ctr" rotWithShape="0">
                  <a:srgbClr val="6E747A">
                    <a:alpha val="43000"/>
                  </a:srgbClr>
                </a:outerShdw>
              </a:effectLst>
            </a:endParaRPr>
          </a:p>
        </p:txBody>
      </p:sp>
      <p:pic>
        <p:nvPicPr>
          <p:cNvPr id="28" name="图片 27">
            <a:extLst>
              <a:ext uri="{FF2B5EF4-FFF2-40B4-BE49-F238E27FC236}">
                <a16:creationId xmlns:a16="http://schemas.microsoft.com/office/drawing/2014/main" id="{E42B3E60-CB65-D346-8045-43F671E4D39C}"/>
              </a:ext>
            </a:extLst>
          </p:cNvPr>
          <p:cNvPicPr>
            <a:picLocks noChangeAspect="1"/>
          </p:cNvPicPr>
          <p:nvPr/>
        </p:nvPicPr>
        <p:blipFill>
          <a:blip r:embed="rId4"/>
          <a:stretch>
            <a:fillRect/>
          </a:stretch>
        </p:blipFill>
        <p:spPr>
          <a:xfrm>
            <a:off x="19666773" y="590046"/>
            <a:ext cx="4617041" cy="1862556"/>
          </a:xfrm>
          <a:prstGeom prst="rect">
            <a:avLst/>
          </a:prstGeom>
        </p:spPr>
      </p:pic>
      <p:pic>
        <p:nvPicPr>
          <p:cNvPr id="3" name="图片 2">
            <a:extLst>
              <a:ext uri="{FF2B5EF4-FFF2-40B4-BE49-F238E27FC236}">
                <a16:creationId xmlns:a16="http://schemas.microsoft.com/office/drawing/2014/main" id="{2F4CE80E-BB15-7845-86E5-DE221F5318DA}"/>
              </a:ext>
            </a:extLst>
          </p:cNvPr>
          <p:cNvPicPr>
            <a:picLocks noChangeAspect="1"/>
          </p:cNvPicPr>
          <p:nvPr/>
        </p:nvPicPr>
        <p:blipFill>
          <a:blip r:embed="rId5"/>
          <a:stretch>
            <a:fillRect/>
          </a:stretch>
        </p:blipFill>
        <p:spPr>
          <a:xfrm>
            <a:off x="2482349" y="8373688"/>
            <a:ext cx="3098800" cy="2834532"/>
          </a:xfrm>
          <a:prstGeom prst="rect">
            <a:avLst/>
          </a:prstGeom>
        </p:spPr>
      </p:pic>
      <p:pic>
        <p:nvPicPr>
          <p:cNvPr id="4" name="图片 3">
            <a:extLst>
              <a:ext uri="{FF2B5EF4-FFF2-40B4-BE49-F238E27FC236}">
                <a16:creationId xmlns:a16="http://schemas.microsoft.com/office/drawing/2014/main" id="{44206AD1-5941-3E47-8382-CEED3258747F}"/>
              </a:ext>
            </a:extLst>
          </p:cNvPr>
          <p:cNvPicPr>
            <a:picLocks noChangeAspect="1"/>
          </p:cNvPicPr>
          <p:nvPr/>
        </p:nvPicPr>
        <p:blipFill>
          <a:blip r:embed="rId6"/>
          <a:stretch>
            <a:fillRect/>
          </a:stretch>
        </p:blipFill>
        <p:spPr>
          <a:xfrm>
            <a:off x="2482349" y="5174576"/>
            <a:ext cx="2986626" cy="2255387"/>
          </a:xfrm>
          <a:prstGeom prst="rect">
            <a:avLst/>
          </a:prstGeom>
        </p:spPr>
      </p:pic>
      <p:pic>
        <p:nvPicPr>
          <p:cNvPr id="7" name="图片 6">
            <a:extLst>
              <a:ext uri="{FF2B5EF4-FFF2-40B4-BE49-F238E27FC236}">
                <a16:creationId xmlns:a16="http://schemas.microsoft.com/office/drawing/2014/main" id="{9EF27F47-3ACF-9048-82CE-AE4E4BA09664}"/>
              </a:ext>
            </a:extLst>
          </p:cNvPr>
          <p:cNvPicPr>
            <a:picLocks noChangeAspect="1"/>
          </p:cNvPicPr>
          <p:nvPr/>
        </p:nvPicPr>
        <p:blipFill>
          <a:blip r:embed="rId7"/>
          <a:stretch>
            <a:fillRect/>
          </a:stretch>
        </p:blipFill>
        <p:spPr>
          <a:xfrm>
            <a:off x="9123453" y="8481698"/>
            <a:ext cx="4081132" cy="2465684"/>
          </a:xfrm>
          <a:prstGeom prst="rect">
            <a:avLst/>
          </a:prstGeom>
        </p:spPr>
      </p:pic>
      <p:pic>
        <p:nvPicPr>
          <p:cNvPr id="8" name="图片 7">
            <a:extLst>
              <a:ext uri="{FF2B5EF4-FFF2-40B4-BE49-F238E27FC236}">
                <a16:creationId xmlns:a16="http://schemas.microsoft.com/office/drawing/2014/main" id="{A90F0F0E-D25A-3C45-9FE3-9357D97F610C}"/>
              </a:ext>
            </a:extLst>
          </p:cNvPr>
          <p:cNvPicPr>
            <a:picLocks noChangeAspect="1"/>
          </p:cNvPicPr>
          <p:nvPr/>
        </p:nvPicPr>
        <p:blipFill>
          <a:blip r:embed="rId8"/>
          <a:stretch>
            <a:fillRect/>
          </a:stretch>
        </p:blipFill>
        <p:spPr>
          <a:xfrm>
            <a:off x="9701892" y="4859053"/>
            <a:ext cx="3232970" cy="2801907"/>
          </a:xfrm>
          <a:prstGeom prst="rect">
            <a:avLst/>
          </a:prstGeom>
        </p:spPr>
      </p:pic>
      <p:pic>
        <p:nvPicPr>
          <p:cNvPr id="10" name="图片 9">
            <a:extLst>
              <a:ext uri="{FF2B5EF4-FFF2-40B4-BE49-F238E27FC236}">
                <a16:creationId xmlns:a16="http://schemas.microsoft.com/office/drawing/2014/main" id="{3FCCE705-0E0D-1F47-8E3A-5A4EF37AA75B}"/>
              </a:ext>
            </a:extLst>
          </p:cNvPr>
          <p:cNvPicPr>
            <a:picLocks noChangeAspect="1"/>
          </p:cNvPicPr>
          <p:nvPr/>
        </p:nvPicPr>
        <p:blipFill>
          <a:blip r:embed="rId9"/>
          <a:stretch>
            <a:fillRect/>
          </a:stretch>
        </p:blipFill>
        <p:spPr>
          <a:xfrm>
            <a:off x="16174009" y="5144340"/>
            <a:ext cx="2850565" cy="2434289"/>
          </a:xfrm>
          <a:prstGeom prst="rect">
            <a:avLst/>
          </a:prstGeom>
        </p:spPr>
      </p:pic>
      <p:sp>
        <p:nvSpPr>
          <p:cNvPr id="30" name="矩形 29">
            <a:extLst>
              <a:ext uri="{FF2B5EF4-FFF2-40B4-BE49-F238E27FC236}">
                <a16:creationId xmlns:a16="http://schemas.microsoft.com/office/drawing/2014/main" id="{0F2C3CE8-53BC-5444-834B-4E3ACD9B641E}"/>
              </a:ext>
            </a:extLst>
          </p:cNvPr>
          <p:cNvSpPr/>
          <p:nvPr/>
        </p:nvSpPr>
        <p:spPr>
          <a:xfrm>
            <a:off x="16661059" y="9196034"/>
            <a:ext cx="2056974" cy="923330"/>
          </a:xfrm>
          <a:prstGeom prst="rect">
            <a:avLst/>
          </a:prstGeom>
          <a:noFill/>
        </p:spPr>
        <p:txBody>
          <a:bodyPr wrap="none" lIns="91440" tIns="45720" rIns="91440" bIns="45720">
            <a:spAutoFit/>
          </a:bodyPr>
          <a:lstStyle/>
          <a:p>
            <a:pPr algn="ctr"/>
            <a:r>
              <a:rPr lang="en-US" altLang="zh-CN" sz="5400" b="0" dirty="0">
                <a:ln w="0"/>
                <a:solidFill>
                  <a:schemeClr val="accent1"/>
                </a:solidFill>
                <a:effectLst>
                  <a:outerShdw blurRad="38100" dist="25400" dir="5400000" algn="ctr" rotWithShape="0">
                    <a:srgbClr val="6E747A">
                      <a:alpha val="43000"/>
                    </a:srgbClr>
                  </a:outerShdw>
                </a:effectLst>
              </a:rPr>
              <a:t>G.719</a:t>
            </a:r>
            <a:endParaRPr lang="en-US" altLang="zh-CN" sz="5400" b="0" cap="none" spc="0" dirty="0">
              <a:ln w="0"/>
              <a:solidFill>
                <a:schemeClr val="accent1"/>
              </a:solidFill>
              <a:effectLst>
                <a:outerShdw blurRad="38100" dist="25400" dir="5400000" algn="ctr" rotWithShape="0">
                  <a:srgbClr val="6E747A">
                    <a:alpha val="43000"/>
                  </a:srgbClr>
                </a:outerShdw>
              </a:effectLst>
            </a:endParaRPr>
          </a:p>
        </p:txBody>
      </p:sp>
      <p:sp>
        <p:nvSpPr>
          <p:cNvPr id="32" name="矩形 31">
            <a:extLst>
              <a:ext uri="{FF2B5EF4-FFF2-40B4-BE49-F238E27FC236}">
                <a16:creationId xmlns:a16="http://schemas.microsoft.com/office/drawing/2014/main" id="{1B84662C-B620-D44B-8C13-8D5EC43AFDDF}"/>
              </a:ext>
            </a:extLst>
          </p:cNvPr>
          <p:cNvSpPr/>
          <p:nvPr/>
        </p:nvSpPr>
        <p:spPr>
          <a:xfrm>
            <a:off x="7098542" y="11875741"/>
            <a:ext cx="1723549" cy="923330"/>
          </a:xfrm>
          <a:prstGeom prst="rect">
            <a:avLst/>
          </a:prstGeom>
          <a:noFill/>
        </p:spPr>
        <p:txBody>
          <a:bodyPr wrap="none" lIns="91440" tIns="45720" rIns="91440" bIns="45720">
            <a:spAutoFit/>
          </a:bodyPr>
          <a:lstStyle/>
          <a:p>
            <a:pPr algn="ctr"/>
            <a:r>
              <a:rPr lang="en-US" altLang="zh-CN" sz="5400" b="0" cap="none" spc="0" dirty="0">
                <a:ln w="0"/>
                <a:solidFill>
                  <a:schemeClr val="accent1"/>
                </a:solidFill>
                <a:effectLst>
                  <a:outerShdw blurRad="38100" dist="25400" dir="5400000" algn="ctr" rotWithShape="0">
                    <a:srgbClr val="6E747A">
                      <a:alpha val="43000"/>
                    </a:srgbClr>
                  </a:outerShdw>
                </a:effectLst>
              </a:rPr>
              <a:t>1990</a:t>
            </a:r>
            <a:endParaRPr lang="zh-CN" altLang="en-US" sz="5400" b="0" cap="none" spc="0" dirty="0">
              <a:ln w="0"/>
              <a:solidFill>
                <a:schemeClr val="accent1"/>
              </a:solidFill>
              <a:effectLst>
                <a:outerShdw blurRad="38100" dist="25400" dir="5400000" algn="ctr" rotWithShape="0">
                  <a:srgbClr val="6E747A">
                    <a:alpha val="43000"/>
                  </a:srgbClr>
                </a:outerShdw>
              </a:effectLst>
            </a:endParaRPr>
          </a:p>
        </p:txBody>
      </p:sp>
      <p:sp>
        <p:nvSpPr>
          <p:cNvPr id="35" name="矩形 34">
            <a:extLst>
              <a:ext uri="{FF2B5EF4-FFF2-40B4-BE49-F238E27FC236}">
                <a16:creationId xmlns:a16="http://schemas.microsoft.com/office/drawing/2014/main" id="{A85A9589-CF75-2A45-ABD7-AE476DD4E7FB}"/>
              </a:ext>
            </a:extLst>
          </p:cNvPr>
          <p:cNvSpPr/>
          <p:nvPr/>
        </p:nvSpPr>
        <p:spPr>
          <a:xfrm>
            <a:off x="6542168" y="9101390"/>
            <a:ext cx="2634055" cy="923330"/>
          </a:xfrm>
          <a:prstGeom prst="rect">
            <a:avLst/>
          </a:prstGeom>
          <a:noFill/>
        </p:spPr>
        <p:txBody>
          <a:bodyPr wrap="none" lIns="91440" tIns="45720" rIns="91440" bIns="45720">
            <a:spAutoFit/>
          </a:bodyPr>
          <a:lstStyle/>
          <a:p>
            <a:pPr algn="ctr"/>
            <a:r>
              <a:rPr lang="en-US" altLang="zh-CN" sz="5400" b="0" dirty="0">
                <a:ln w="0"/>
                <a:solidFill>
                  <a:schemeClr val="accent1"/>
                </a:solidFill>
                <a:effectLst>
                  <a:outerShdw blurRad="38100" dist="25400" dir="5400000" algn="ctr" rotWithShape="0">
                    <a:srgbClr val="6E747A">
                      <a:alpha val="43000"/>
                    </a:srgbClr>
                  </a:outerShdw>
                </a:effectLst>
              </a:rPr>
              <a:t>G.723.1</a:t>
            </a:r>
            <a:endParaRPr lang="en-US" altLang="zh-CN" sz="5400" b="0" cap="none" spc="0" dirty="0">
              <a:ln w="0"/>
              <a:solidFill>
                <a:schemeClr val="accent1"/>
              </a:solidFill>
              <a:effectLst>
                <a:outerShdw blurRad="38100" dist="25400" dir="5400000" algn="ctr" rotWithShape="0">
                  <a:srgbClr val="6E747A">
                    <a:alpha val="43000"/>
                  </a:srgbClr>
                </a:outerShdw>
              </a:effectLst>
            </a:endParaRPr>
          </a:p>
        </p:txBody>
      </p:sp>
      <p:pic>
        <p:nvPicPr>
          <p:cNvPr id="15" name="图片 14">
            <a:extLst>
              <a:ext uri="{FF2B5EF4-FFF2-40B4-BE49-F238E27FC236}">
                <a16:creationId xmlns:a16="http://schemas.microsoft.com/office/drawing/2014/main" id="{F80CE50D-046D-8043-A367-9838D9410950}"/>
              </a:ext>
            </a:extLst>
          </p:cNvPr>
          <p:cNvPicPr>
            <a:picLocks noChangeAspect="1"/>
          </p:cNvPicPr>
          <p:nvPr/>
        </p:nvPicPr>
        <p:blipFill>
          <a:blip r:embed="rId10"/>
          <a:stretch>
            <a:fillRect/>
          </a:stretch>
        </p:blipFill>
        <p:spPr>
          <a:xfrm>
            <a:off x="6492183" y="5357952"/>
            <a:ext cx="2839681" cy="2484721"/>
          </a:xfrm>
          <a:prstGeom prst="rect">
            <a:avLst/>
          </a:prstGeom>
        </p:spPr>
      </p:pic>
      <p:sp>
        <p:nvSpPr>
          <p:cNvPr id="18" name="矩形 17">
            <a:extLst>
              <a:ext uri="{FF2B5EF4-FFF2-40B4-BE49-F238E27FC236}">
                <a16:creationId xmlns:a16="http://schemas.microsoft.com/office/drawing/2014/main" id="{59F8B040-F760-5E43-B38D-2BE174B661A6}"/>
              </a:ext>
            </a:extLst>
          </p:cNvPr>
          <p:cNvSpPr/>
          <p:nvPr/>
        </p:nvSpPr>
        <p:spPr>
          <a:xfrm>
            <a:off x="20129636" y="5910886"/>
            <a:ext cx="2611871" cy="936000"/>
          </a:xfrm>
          <a:prstGeom prst="rect">
            <a:avLst/>
          </a:prstGeom>
          <a:noFill/>
        </p:spPr>
        <p:txBody>
          <a:bodyPr wrap="square" lIns="91440" tIns="45720" rIns="91440" bIns="45720">
            <a:spAutoFit/>
          </a:bodyPr>
          <a:lstStyle/>
          <a:p>
            <a:pPr algn="ctr"/>
            <a:r>
              <a:rPr lang="en-US" altLang="zh-CN" sz="5400" b="1" cap="none" spc="50" dirty="0">
                <a:ln w="9525" cmpd="sng">
                  <a:solidFill>
                    <a:schemeClr val="accent1"/>
                  </a:solidFill>
                  <a:prstDash val="solid"/>
                </a:ln>
                <a:solidFill>
                  <a:schemeClr val="bg1"/>
                </a:solidFill>
                <a:effectLst>
                  <a:glow rad="38100">
                    <a:schemeClr val="accent1">
                      <a:alpha val="40000"/>
                    </a:schemeClr>
                  </a:glow>
                </a:effectLst>
              </a:rPr>
              <a:t>???</a:t>
            </a:r>
            <a:endParaRPr lang="zh-CN" altLang="en-US" sz="5400" b="1" cap="none" spc="50" dirty="0">
              <a:ln w="9525" cmpd="sng">
                <a:solidFill>
                  <a:schemeClr val="accent1"/>
                </a:solidFill>
                <a:prstDash val="solid"/>
              </a:ln>
              <a:solidFill>
                <a:schemeClr val="bg1"/>
              </a:solidFill>
              <a:effectLst>
                <a:glow rad="38100">
                  <a:schemeClr val="accent1">
                    <a:alpha val="40000"/>
                  </a:schemeClr>
                </a:glow>
              </a:effectLst>
            </a:endParaRPr>
          </a:p>
        </p:txBody>
      </p:sp>
      <p:sp>
        <p:nvSpPr>
          <p:cNvPr id="23" name="矩形 22">
            <a:extLst>
              <a:ext uri="{FF2B5EF4-FFF2-40B4-BE49-F238E27FC236}">
                <a16:creationId xmlns:a16="http://schemas.microsoft.com/office/drawing/2014/main" id="{EF11C18E-71EB-E14E-805B-A3D275D64FEA}"/>
              </a:ext>
            </a:extLst>
          </p:cNvPr>
          <p:cNvSpPr/>
          <p:nvPr/>
        </p:nvSpPr>
        <p:spPr>
          <a:xfrm>
            <a:off x="13759792" y="11906773"/>
            <a:ext cx="1723549" cy="923330"/>
          </a:xfrm>
          <a:prstGeom prst="rect">
            <a:avLst/>
          </a:prstGeom>
          <a:noFill/>
        </p:spPr>
        <p:txBody>
          <a:bodyPr wrap="none" lIns="91440" tIns="45720" rIns="91440" bIns="45720">
            <a:spAutoFit/>
          </a:bodyPr>
          <a:lstStyle/>
          <a:p>
            <a:pPr algn="ctr"/>
            <a:r>
              <a:rPr lang="en-US" altLang="zh-CN" sz="5400" b="0" cap="none" spc="0" dirty="0">
                <a:ln w="0"/>
                <a:solidFill>
                  <a:schemeClr val="accent1"/>
                </a:solidFill>
                <a:effectLst>
                  <a:outerShdw blurRad="38100" dist="25400" dir="5400000" algn="ctr" rotWithShape="0">
                    <a:srgbClr val="6E747A">
                      <a:alpha val="43000"/>
                    </a:srgbClr>
                  </a:outerShdw>
                </a:effectLst>
              </a:rPr>
              <a:t>2003</a:t>
            </a:r>
            <a:endParaRPr lang="zh-CN" altLang="en-US" sz="5400" b="0" cap="none" spc="0" dirty="0">
              <a:ln w="0"/>
              <a:solidFill>
                <a:schemeClr val="accent1"/>
              </a:solidFill>
              <a:effectLst>
                <a:outerShdw blurRad="38100" dist="25400" dir="5400000" algn="ctr" rotWithShape="0">
                  <a:srgbClr val="6E747A">
                    <a:alpha val="43000"/>
                  </a:srgbClr>
                </a:outerShdw>
              </a:effectLst>
            </a:endParaRPr>
          </a:p>
        </p:txBody>
      </p:sp>
      <p:sp>
        <p:nvSpPr>
          <p:cNvPr id="26" name="矩形 25">
            <a:extLst>
              <a:ext uri="{FF2B5EF4-FFF2-40B4-BE49-F238E27FC236}">
                <a16:creationId xmlns:a16="http://schemas.microsoft.com/office/drawing/2014/main" id="{2A9FF85D-A19A-F441-BAC7-C4B430FC8C8C}"/>
              </a:ext>
            </a:extLst>
          </p:cNvPr>
          <p:cNvSpPr/>
          <p:nvPr/>
        </p:nvSpPr>
        <p:spPr>
          <a:xfrm>
            <a:off x="13304539" y="9252875"/>
            <a:ext cx="2634055" cy="923330"/>
          </a:xfrm>
          <a:prstGeom prst="rect">
            <a:avLst/>
          </a:prstGeom>
          <a:noFill/>
        </p:spPr>
        <p:txBody>
          <a:bodyPr wrap="none" lIns="91440" tIns="45720" rIns="91440" bIns="45720">
            <a:spAutoFit/>
          </a:bodyPr>
          <a:lstStyle/>
          <a:p>
            <a:pPr algn="ctr"/>
            <a:r>
              <a:rPr lang="en-US" altLang="zh-CN" sz="5400" b="0" dirty="0">
                <a:ln w="0"/>
                <a:solidFill>
                  <a:schemeClr val="accent1"/>
                </a:solidFill>
                <a:effectLst>
                  <a:outerShdw blurRad="38100" dist="25400" dir="5400000" algn="ctr" rotWithShape="0">
                    <a:srgbClr val="6E747A">
                      <a:alpha val="43000"/>
                    </a:srgbClr>
                  </a:outerShdw>
                </a:effectLst>
              </a:rPr>
              <a:t>G.722.2</a:t>
            </a:r>
            <a:endParaRPr lang="en-US" altLang="zh-CN" sz="5400" b="0" cap="none" spc="0" dirty="0">
              <a:ln w="0"/>
              <a:solidFill>
                <a:schemeClr val="accent1"/>
              </a:solidFill>
              <a:effectLst>
                <a:outerShdw blurRad="38100" dist="25400" dir="5400000" algn="ctr" rotWithShape="0">
                  <a:srgbClr val="6E747A">
                    <a:alpha val="43000"/>
                  </a:srgbClr>
                </a:outerShdw>
              </a:effectLst>
            </a:endParaRPr>
          </a:p>
        </p:txBody>
      </p:sp>
      <p:pic>
        <p:nvPicPr>
          <p:cNvPr id="27" name="图片 26">
            <a:extLst>
              <a:ext uri="{FF2B5EF4-FFF2-40B4-BE49-F238E27FC236}">
                <a16:creationId xmlns:a16="http://schemas.microsoft.com/office/drawing/2014/main" id="{40DB1C89-F7A7-F64D-8684-9C7B38499B14}"/>
              </a:ext>
            </a:extLst>
          </p:cNvPr>
          <p:cNvPicPr>
            <a:picLocks noChangeAspect="1"/>
          </p:cNvPicPr>
          <p:nvPr/>
        </p:nvPicPr>
        <p:blipFill rotWithShape="1">
          <a:blip r:embed="rId11"/>
          <a:srcRect l="55996"/>
          <a:stretch/>
        </p:blipFill>
        <p:spPr>
          <a:xfrm>
            <a:off x="13347327" y="5373703"/>
            <a:ext cx="2414217" cy="2374900"/>
          </a:xfrm>
          <a:prstGeom prst="rect">
            <a:avLst/>
          </a:prstGeom>
        </p:spPr>
      </p:pic>
    </p:spTree>
    <p:extLst>
      <p:ext uri="{BB962C8B-B14F-4D97-AF65-F5344CB8AC3E}">
        <p14:creationId xmlns:p14="http://schemas.microsoft.com/office/powerpoint/2010/main" val="3051782201"/>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7" name="字节跳动ByteDance-PPT-0724-03.jpg" descr="字节跳动ByteDance-PPT-0724-03.jpg"/>
          <p:cNvPicPr>
            <a:picLocks noChangeAspect="1"/>
          </p:cNvPicPr>
          <p:nvPr/>
        </p:nvPicPr>
        <p:blipFill>
          <a:blip r:embed="rId3"/>
          <a:stretch>
            <a:fillRect/>
          </a:stretch>
        </p:blipFill>
        <p:spPr>
          <a:xfrm>
            <a:off x="21655" y="6783"/>
            <a:ext cx="24362345" cy="13716001"/>
          </a:xfrm>
          <a:prstGeom prst="rect">
            <a:avLst/>
          </a:prstGeom>
          <a:ln w="12700">
            <a:miter lim="400000"/>
          </a:ln>
        </p:spPr>
      </p:pic>
      <p:sp>
        <p:nvSpPr>
          <p:cNvPr id="138" name="为什么要做RTC？"/>
          <p:cNvSpPr txBox="1"/>
          <p:nvPr/>
        </p:nvSpPr>
        <p:spPr>
          <a:xfrm>
            <a:off x="924769" y="1426680"/>
            <a:ext cx="21638669" cy="102592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lgn="l">
              <a:defRPr sz="6000">
                <a:solidFill>
                  <a:srgbClr val="5E5E5E"/>
                </a:solidFill>
              </a:defRPr>
            </a:lvl1pPr>
          </a:lstStyle>
          <a:p>
            <a:r>
              <a:rPr lang="en-US" altLang="zh-CN" dirty="0"/>
              <a:t>MPEG</a:t>
            </a:r>
            <a:r>
              <a:rPr lang="zh-CN" altLang="en-US" dirty="0"/>
              <a:t>动态影像专家组</a:t>
            </a:r>
            <a:r>
              <a:rPr lang="en-US" altLang="zh-CN" dirty="0"/>
              <a:t>(Moving</a:t>
            </a:r>
            <a:r>
              <a:rPr lang="zh-CN" altLang="en-US" dirty="0"/>
              <a:t> </a:t>
            </a:r>
            <a:r>
              <a:rPr lang="en-US" altLang="zh-CN" dirty="0"/>
              <a:t>Picture</a:t>
            </a:r>
            <a:r>
              <a:rPr lang="zh-CN" altLang="en-US" dirty="0"/>
              <a:t> </a:t>
            </a:r>
            <a:r>
              <a:rPr lang="en-US" altLang="zh-CN" dirty="0"/>
              <a:t>Expert Group)</a:t>
            </a:r>
            <a:endParaRPr dirty="0"/>
          </a:p>
        </p:txBody>
      </p:sp>
      <p:pic>
        <p:nvPicPr>
          <p:cNvPr id="2" name="图片 1">
            <a:extLst>
              <a:ext uri="{FF2B5EF4-FFF2-40B4-BE49-F238E27FC236}">
                <a16:creationId xmlns:a16="http://schemas.microsoft.com/office/drawing/2014/main" id="{2CFCF748-7654-0D45-B155-0D64CAF7FEAE}"/>
              </a:ext>
            </a:extLst>
          </p:cNvPr>
          <p:cNvPicPr>
            <a:picLocks noChangeAspect="1"/>
          </p:cNvPicPr>
          <p:nvPr/>
        </p:nvPicPr>
        <p:blipFill>
          <a:blip r:embed="rId4"/>
          <a:stretch>
            <a:fillRect/>
          </a:stretch>
        </p:blipFill>
        <p:spPr>
          <a:xfrm>
            <a:off x="19776097" y="1248886"/>
            <a:ext cx="4604345" cy="1591030"/>
          </a:xfrm>
          <a:prstGeom prst="rect">
            <a:avLst/>
          </a:prstGeom>
        </p:spPr>
      </p:pic>
      <p:pic>
        <p:nvPicPr>
          <p:cNvPr id="9" name="图片 8">
            <a:extLst>
              <a:ext uri="{FF2B5EF4-FFF2-40B4-BE49-F238E27FC236}">
                <a16:creationId xmlns:a16="http://schemas.microsoft.com/office/drawing/2014/main" id="{2A538E7B-1D4D-054B-BFB1-38F6339E73AC}"/>
              </a:ext>
            </a:extLst>
          </p:cNvPr>
          <p:cNvPicPr>
            <a:picLocks noChangeAspect="1"/>
          </p:cNvPicPr>
          <p:nvPr/>
        </p:nvPicPr>
        <p:blipFill>
          <a:blip r:embed="rId5"/>
          <a:stretch>
            <a:fillRect/>
          </a:stretch>
        </p:blipFill>
        <p:spPr>
          <a:xfrm>
            <a:off x="6581758" y="7885683"/>
            <a:ext cx="7900368" cy="2647031"/>
          </a:xfrm>
          <a:prstGeom prst="rect">
            <a:avLst/>
          </a:prstGeom>
        </p:spPr>
      </p:pic>
      <p:cxnSp>
        <p:nvCxnSpPr>
          <p:cNvPr id="5" name="直线箭头连接符 4">
            <a:extLst>
              <a:ext uri="{FF2B5EF4-FFF2-40B4-BE49-F238E27FC236}">
                <a16:creationId xmlns:a16="http://schemas.microsoft.com/office/drawing/2014/main" id="{364625BA-6DC0-5E41-B189-25958C8953EF}"/>
              </a:ext>
            </a:extLst>
          </p:cNvPr>
          <p:cNvCxnSpPr>
            <a:cxnSpLocks/>
          </p:cNvCxnSpPr>
          <p:nvPr/>
        </p:nvCxnSpPr>
        <p:spPr>
          <a:xfrm flipV="1">
            <a:off x="2120631" y="11736769"/>
            <a:ext cx="20700458" cy="6048"/>
          </a:xfrm>
          <a:prstGeom prst="straightConnector1">
            <a:avLst/>
          </a:prstGeom>
          <a:ln w="127000">
            <a:tailEnd type="triangle"/>
          </a:ln>
        </p:spPr>
        <p:style>
          <a:lnRef idx="3">
            <a:schemeClr val="accent1"/>
          </a:lnRef>
          <a:fillRef idx="0">
            <a:schemeClr val="accent1"/>
          </a:fillRef>
          <a:effectRef idx="2">
            <a:schemeClr val="accent1"/>
          </a:effectRef>
          <a:fontRef idx="minor">
            <a:schemeClr val="tx1"/>
          </a:fontRef>
        </p:style>
      </p:cxnSp>
      <p:cxnSp>
        <p:nvCxnSpPr>
          <p:cNvPr id="12" name="直线箭头连接符 11">
            <a:extLst>
              <a:ext uri="{FF2B5EF4-FFF2-40B4-BE49-F238E27FC236}">
                <a16:creationId xmlns:a16="http://schemas.microsoft.com/office/drawing/2014/main" id="{E1A46E1F-9FFB-8C44-89D0-1FD6CCFA66E0}"/>
              </a:ext>
            </a:extLst>
          </p:cNvPr>
          <p:cNvCxnSpPr>
            <a:cxnSpLocks/>
          </p:cNvCxnSpPr>
          <p:nvPr/>
        </p:nvCxnSpPr>
        <p:spPr>
          <a:xfrm flipV="1">
            <a:off x="2120631" y="4055107"/>
            <a:ext cx="155642" cy="7755804"/>
          </a:xfrm>
          <a:prstGeom prst="straightConnector1">
            <a:avLst/>
          </a:prstGeom>
          <a:ln w="127000">
            <a:tailEnd type="triangle"/>
          </a:ln>
        </p:spPr>
        <p:style>
          <a:lnRef idx="3">
            <a:schemeClr val="accent1"/>
          </a:lnRef>
          <a:fillRef idx="0">
            <a:schemeClr val="accent1"/>
          </a:fillRef>
          <a:effectRef idx="2">
            <a:schemeClr val="accent1"/>
          </a:effectRef>
          <a:fontRef idx="minor">
            <a:schemeClr val="tx1"/>
          </a:fontRef>
        </p:style>
      </p:cxnSp>
      <p:pic>
        <p:nvPicPr>
          <p:cNvPr id="14" name="图片 13">
            <a:extLst>
              <a:ext uri="{FF2B5EF4-FFF2-40B4-BE49-F238E27FC236}">
                <a16:creationId xmlns:a16="http://schemas.microsoft.com/office/drawing/2014/main" id="{10733601-85E1-9246-B4B9-B837D4349F3C}"/>
              </a:ext>
            </a:extLst>
          </p:cNvPr>
          <p:cNvPicPr>
            <a:picLocks noChangeAspect="1"/>
          </p:cNvPicPr>
          <p:nvPr/>
        </p:nvPicPr>
        <p:blipFill>
          <a:blip r:embed="rId6"/>
          <a:stretch>
            <a:fillRect/>
          </a:stretch>
        </p:blipFill>
        <p:spPr>
          <a:xfrm>
            <a:off x="2189283" y="8282967"/>
            <a:ext cx="3822700" cy="1612900"/>
          </a:xfrm>
          <a:prstGeom prst="rect">
            <a:avLst/>
          </a:prstGeom>
        </p:spPr>
      </p:pic>
      <p:sp>
        <p:nvSpPr>
          <p:cNvPr id="16" name="矩形 15">
            <a:extLst>
              <a:ext uri="{FF2B5EF4-FFF2-40B4-BE49-F238E27FC236}">
                <a16:creationId xmlns:a16="http://schemas.microsoft.com/office/drawing/2014/main" id="{6F0D4076-E1FF-7344-9D14-7B2E2F2A7435}"/>
              </a:ext>
            </a:extLst>
          </p:cNvPr>
          <p:cNvSpPr/>
          <p:nvPr/>
        </p:nvSpPr>
        <p:spPr>
          <a:xfrm>
            <a:off x="19167539" y="8099722"/>
            <a:ext cx="3147015" cy="1754326"/>
          </a:xfrm>
          <a:prstGeom prst="rect">
            <a:avLst/>
          </a:prstGeom>
          <a:noFill/>
        </p:spPr>
        <p:txBody>
          <a:bodyPr wrap="none" lIns="91440" tIns="45720" rIns="91440" bIns="45720">
            <a:spAutoFit/>
          </a:bodyPr>
          <a:lstStyle/>
          <a:p>
            <a:pPr algn="ctr"/>
            <a:r>
              <a:rPr lang="en-US" altLang="zh-CN" sz="5400" b="0" cap="none" spc="0" dirty="0">
                <a:ln w="0"/>
                <a:solidFill>
                  <a:schemeClr val="accent1"/>
                </a:solidFill>
                <a:effectLst>
                  <a:outerShdw blurRad="38100" dist="25400" dir="5400000" algn="ctr" rotWithShape="0">
                    <a:srgbClr val="6E747A">
                      <a:alpha val="43000"/>
                    </a:srgbClr>
                  </a:outerShdw>
                </a:effectLst>
              </a:rPr>
              <a:t>MPEG-H </a:t>
            </a:r>
          </a:p>
          <a:p>
            <a:pPr algn="ctr"/>
            <a:r>
              <a:rPr lang="en-US" altLang="zh-CN" sz="5400" b="0" cap="none" spc="0" dirty="0">
                <a:ln w="0"/>
                <a:solidFill>
                  <a:schemeClr val="accent1"/>
                </a:solidFill>
                <a:effectLst>
                  <a:outerShdw blurRad="38100" dist="25400" dir="5400000" algn="ctr" rotWithShape="0">
                    <a:srgbClr val="6E747A">
                      <a:alpha val="43000"/>
                    </a:srgbClr>
                  </a:outerShdw>
                </a:effectLst>
              </a:rPr>
              <a:t>3D Audio</a:t>
            </a:r>
            <a:endParaRPr lang="zh-CN" altLang="en-US" sz="5400" b="0" cap="none" spc="0" dirty="0">
              <a:ln w="0"/>
              <a:solidFill>
                <a:schemeClr val="accent1"/>
              </a:solidFill>
              <a:effectLst>
                <a:outerShdw blurRad="38100" dist="25400" dir="5400000" algn="ctr" rotWithShape="0">
                  <a:srgbClr val="6E747A">
                    <a:alpha val="43000"/>
                  </a:srgbClr>
                </a:outerShdw>
              </a:effectLst>
            </a:endParaRPr>
          </a:p>
        </p:txBody>
      </p:sp>
      <p:sp>
        <p:nvSpPr>
          <p:cNvPr id="20" name="矩形 19">
            <a:extLst>
              <a:ext uri="{FF2B5EF4-FFF2-40B4-BE49-F238E27FC236}">
                <a16:creationId xmlns:a16="http://schemas.microsoft.com/office/drawing/2014/main" id="{384F4FEA-E9DD-CF4A-8C58-F6632DB0FD28}"/>
              </a:ext>
            </a:extLst>
          </p:cNvPr>
          <p:cNvSpPr/>
          <p:nvPr/>
        </p:nvSpPr>
        <p:spPr>
          <a:xfrm>
            <a:off x="15952984" y="11891598"/>
            <a:ext cx="1723549" cy="923330"/>
          </a:xfrm>
          <a:prstGeom prst="rect">
            <a:avLst/>
          </a:prstGeom>
          <a:noFill/>
        </p:spPr>
        <p:txBody>
          <a:bodyPr wrap="none" lIns="91440" tIns="45720" rIns="91440" bIns="45720">
            <a:spAutoFit/>
          </a:bodyPr>
          <a:lstStyle/>
          <a:p>
            <a:pPr algn="ctr"/>
            <a:r>
              <a:rPr lang="en-US" altLang="zh-CN" sz="5400" b="0" cap="none" spc="0" dirty="0">
                <a:ln w="0"/>
                <a:solidFill>
                  <a:schemeClr val="accent1"/>
                </a:solidFill>
                <a:effectLst>
                  <a:outerShdw blurRad="38100" dist="25400" dir="5400000" algn="ctr" rotWithShape="0">
                    <a:srgbClr val="6E747A">
                      <a:alpha val="43000"/>
                    </a:srgbClr>
                  </a:outerShdw>
                </a:effectLst>
              </a:rPr>
              <a:t>2012</a:t>
            </a:r>
            <a:endParaRPr lang="zh-CN" altLang="en-US" sz="5400" b="0" cap="none" spc="0" dirty="0">
              <a:ln w="0"/>
              <a:solidFill>
                <a:schemeClr val="accent1"/>
              </a:solidFill>
              <a:effectLst>
                <a:outerShdw blurRad="38100" dist="25400" dir="5400000" algn="ctr" rotWithShape="0">
                  <a:srgbClr val="6E747A">
                    <a:alpha val="43000"/>
                  </a:srgbClr>
                </a:outerShdw>
              </a:effectLst>
            </a:endParaRPr>
          </a:p>
        </p:txBody>
      </p:sp>
      <p:sp>
        <p:nvSpPr>
          <p:cNvPr id="21" name="矩形 20">
            <a:extLst>
              <a:ext uri="{FF2B5EF4-FFF2-40B4-BE49-F238E27FC236}">
                <a16:creationId xmlns:a16="http://schemas.microsoft.com/office/drawing/2014/main" id="{F4C50E38-D7CC-B547-BE7E-8EB7F4ABE2BC}"/>
              </a:ext>
            </a:extLst>
          </p:cNvPr>
          <p:cNvSpPr/>
          <p:nvPr/>
        </p:nvSpPr>
        <p:spPr>
          <a:xfrm>
            <a:off x="2876582" y="11909767"/>
            <a:ext cx="1723549" cy="923330"/>
          </a:xfrm>
          <a:prstGeom prst="rect">
            <a:avLst/>
          </a:prstGeom>
          <a:noFill/>
        </p:spPr>
        <p:txBody>
          <a:bodyPr wrap="none" lIns="91440" tIns="45720" rIns="91440" bIns="45720">
            <a:spAutoFit/>
          </a:bodyPr>
          <a:lstStyle/>
          <a:p>
            <a:pPr algn="ctr"/>
            <a:r>
              <a:rPr lang="en-US" altLang="zh-CN" sz="5400" b="0" cap="none" spc="0" dirty="0">
                <a:ln w="0"/>
                <a:solidFill>
                  <a:schemeClr val="accent1"/>
                </a:solidFill>
                <a:effectLst>
                  <a:outerShdw blurRad="38100" dist="25400" dir="5400000" algn="ctr" rotWithShape="0">
                    <a:srgbClr val="6E747A">
                      <a:alpha val="43000"/>
                    </a:srgbClr>
                  </a:outerShdw>
                </a:effectLst>
              </a:rPr>
              <a:t>1993</a:t>
            </a:r>
            <a:endParaRPr lang="zh-CN" altLang="en-US" sz="5400" b="0" cap="none" spc="0" dirty="0">
              <a:ln w="0"/>
              <a:solidFill>
                <a:schemeClr val="accent1"/>
              </a:solidFill>
              <a:effectLst>
                <a:outerShdw blurRad="38100" dist="25400" dir="5400000" algn="ctr" rotWithShape="0">
                  <a:srgbClr val="6E747A">
                    <a:alpha val="43000"/>
                  </a:srgbClr>
                </a:outerShdw>
              </a:effectLst>
            </a:endParaRPr>
          </a:p>
        </p:txBody>
      </p:sp>
      <p:sp>
        <p:nvSpPr>
          <p:cNvPr id="22" name="矩形 21">
            <a:extLst>
              <a:ext uri="{FF2B5EF4-FFF2-40B4-BE49-F238E27FC236}">
                <a16:creationId xmlns:a16="http://schemas.microsoft.com/office/drawing/2014/main" id="{F69F39CB-6EC7-F444-B83B-5FF7825F9943}"/>
              </a:ext>
            </a:extLst>
          </p:cNvPr>
          <p:cNvSpPr/>
          <p:nvPr/>
        </p:nvSpPr>
        <p:spPr>
          <a:xfrm>
            <a:off x="6377308" y="11909767"/>
            <a:ext cx="1723549" cy="923330"/>
          </a:xfrm>
          <a:prstGeom prst="rect">
            <a:avLst/>
          </a:prstGeom>
          <a:noFill/>
        </p:spPr>
        <p:txBody>
          <a:bodyPr wrap="none" lIns="91440" tIns="45720" rIns="91440" bIns="45720">
            <a:spAutoFit/>
          </a:bodyPr>
          <a:lstStyle/>
          <a:p>
            <a:pPr algn="ctr"/>
            <a:r>
              <a:rPr lang="en-US" altLang="zh-CN" sz="5400" b="0" cap="none" spc="0" dirty="0">
                <a:ln w="0"/>
                <a:solidFill>
                  <a:schemeClr val="accent1"/>
                </a:solidFill>
                <a:effectLst>
                  <a:outerShdw blurRad="38100" dist="25400" dir="5400000" algn="ctr" rotWithShape="0">
                    <a:srgbClr val="6E747A">
                      <a:alpha val="43000"/>
                    </a:srgbClr>
                  </a:outerShdw>
                </a:effectLst>
              </a:rPr>
              <a:t>1997</a:t>
            </a:r>
            <a:endParaRPr lang="zh-CN" altLang="en-US" sz="5400" b="0" cap="none" spc="0" dirty="0">
              <a:ln w="0"/>
              <a:solidFill>
                <a:schemeClr val="accent1"/>
              </a:solidFill>
              <a:effectLst>
                <a:outerShdw blurRad="38100" dist="25400" dir="5400000" algn="ctr" rotWithShape="0">
                  <a:srgbClr val="6E747A">
                    <a:alpha val="43000"/>
                  </a:srgbClr>
                </a:outerShdw>
              </a:effectLst>
            </a:endParaRPr>
          </a:p>
        </p:txBody>
      </p:sp>
      <p:sp>
        <p:nvSpPr>
          <p:cNvPr id="23" name="矩形 22">
            <a:extLst>
              <a:ext uri="{FF2B5EF4-FFF2-40B4-BE49-F238E27FC236}">
                <a16:creationId xmlns:a16="http://schemas.microsoft.com/office/drawing/2014/main" id="{B3F1669C-FB0B-A14D-8F0F-56F10A4A2B9F}"/>
              </a:ext>
            </a:extLst>
          </p:cNvPr>
          <p:cNvSpPr/>
          <p:nvPr/>
        </p:nvSpPr>
        <p:spPr>
          <a:xfrm>
            <a:off x="10810970" y="11848946"/>
            <a:ext cx="1723549" cy="923330"/>
          </a:xfrm>
          <a:prstGeom prst="rect">
            <a:avLst/>
          </a:prstGeom>
          <a:noFill/>
        </p:spPr>
        <p:txBody>
          <a:bodyPr wrap="none" lIns="91440" tIns="45720" rIns="91440" bIns="45720">
            <a:spAutoFit/>
          </a:bodyPr>
          <a:lstStyle/>
          <a:p>
            <a:pPr algn="ctr"/>
            <a:r>
              <a:rPr lang="en-US" altLang="zh-CN" sz="5400" b="0" cap="none" spc="0" dirty="0">
                <a:ln w="0"/>
                <a:solidFill>
                  <a:schemeClr val="accent1"/>
                </a:solidFill>
                <a:effectLst>
                  <a:outerShdw blurRad="38100" dist="25400" dir="5400000" algn="ctr" rotWithShape="0">
                    <a:srgbClr val="6E747A">
                      <a:alpha val="43000"/>
                    </a:srgbClr>
                  </a:outerShdw>
                </a:effectLst>
              </a:rPr>
              <a:t>2003</a:t>
            </a:r>
            <a:endParaRPr lang="zh-CN" altLang="en-US" sz="5400" b="0" cap="none" spc="0" dirty="0">
              <a:ln w="0"/>
              <a:solidFill>
                <a:schemeClr val="accent1"/>
              </a:solidFill>
              <a:effectLst>
                <a:outerShdw blurRad="38100" dist="25400" dir="5400000" algn="ctr" rotWithShape="0">
                  <a:srgbClr val="6E747A">
                    <a:alpha val="43000"/>
                  </a:srgbClr>
                </a:outerShdw>
              </a:effectLst>
            </a:endParaRPr>
          </a:p>
        </p:txBody>
      </p:sp>
      <p:sp>
        <p:nvSpPr>
          <p:cNvPr id="24" name="矩形 23">
            <a:extLst>
              <a:ext uri="{FF2B5EF4-FFF2-40B4-BE49-F238E27FC236}">
                <a16:creationId xmlns:a16="http://schemas.microsoft.com/office/drawing/2014/main" id="{2D06A91C-96A3-FE4D-AAFF-9E5A96B62F40}"/>
              </a:ext>
            </a:extLst>
          </p:cNvPr>
          <p:cNvSpPr/>
          <p:nvPr/>
        </p:nvSpPr>
        <p:spPr>
          <a:xfrm>
            <a:off x="13072473" y="11848946"/>
            <a:ext cx="1723549" cy="923330"/>
          </a:xfrm>
          <a:prstGeom prst="rect">
            <a:avLst/>
          </a:prstGeom>
          <a:noFill/>
        </p:spPr>
        <p:txBody>
          <a:bodyPr wrap="none" lIns="91440" tIns="45720" rIns="91440" bIns="45720">
            <a:spAutoFit/>
          </a:bodyPr>
          <a:lstStyle/>
          <a:p>
            <a:pPr algn="ctr"/>
            <a:r>
              <a:rPr lang="en-US" altLang="zh-CN" sz="5400" b="0" cap="none" spc="0" dirty="0">
                <a:ln w="0"/>
                <a:solidFill>
                  <a:schemeClr val="accent1"/>
                </a:solidFill>
                <a:effectLst>
                  <a:outerShdw blurRad="38100" dist="25400" dir="5400000" algn="ctr" rotWithShape="0">
                    <a:srgbClr val="6E747A">
                      <a:alpha val="43000"/>
                    </a:srgbClr>
                  </a:outerShdw>
                </a:effectLst>
              </a:rPr>
              <a:t>2006</a:t>
            </a:r>
            <a:endParaRPr lang="zh-CN" altLang="en-US" sz="5400" b="0" cap="none" spc="0" dirty="0">
              <a:ln w="0"/>
              <a:solidFill>
                <a:schemeClr val="accent1"/>
              </a:solidFill>
              <a:effectLst>
                <a:outerShdw blurRad="38100" dist="25400" dir="5400000" algn="ctr" rotWithShape="0">
                  <a:srgbClr val="6E747A">
                    <a:alpha val="43000"/>
                  </a:srgbClr>
                </a:outerShdw>
              </a:effectLst>
            </a:endParaRPr>
          </a:p>
        </p:txBody>
      </p:sp>
      <p:sp>
        <p:nvSpPr>
          <p:cNvPr id="25" name="矩形 24">
            <a:extLst>
              <a:ext uri="{FF2B5EF4-FFF2-40B4-BE49-F238E27FC236}">
                <a16:creationId xmlns:a16="http://schemas.microsoft.com/office/drawing/2014/main" id="{2B38B3C2-F183-094F-B425-3A4E463C8FD6}"/>
              </a:ext>
            </a:extLst>
          </p:cNvPr>
          <p:cNvSpPr/>
          <p:nvPr/>
        </p:nvSpPr>
        <p:spPr>
          <a:xfrm>
            <a:off x="8487112" y="11909767"/>
            <a:ext cx="1723549" cy="923330"/>
          </a:xfrm>
          <a:prstGeom prst="rect">
            <a:avLst/>
          </a:prstGeom>
          <a:noFill/>
        </p:spPr>
        <p:txBody>
          <a:bodyPr wrap="none" lIns="91440" tIns="45720" rIns="91440" bIns="45720">
            <a:spAutoFit/>
          </a:bodyPr>
          <a:lstStyle/>
          <a:p>
            <a:pPr algn="ctr"/>
            <a:r>
              <a:rPr lang="en-US" altLang="zh-CN" sz="5400" b="0" cap="none" spc="0" dirty="0">
                <a:ln w="0"/>
                <a:solidFill>
                  <a:schemeClr val="accent1"/>
                </a:solidFill>
                <a:effectLst>
                  <a:outerShdw blurRad="38100" dist="25400" dir="5400000" algn="ctr" rotWithShape="0">
                    <a:srgbClr val="6E747A">
                      <a:alpha val="43000"/>
                    </a:srgbClr>
                  </a:outerShdw>
                </a:effectLst>
              </a:rPr>
              <a:t>1999</a:t>
            </a:r>
            <a:endParaRPr lang="zh-CN" altLang="en-US" sz="5400" b="0" cap="none" spc="0" dirty="0">
              <a:ln w="0"/>
              <a:solidFill>
                <a:schemeClr val="accent1"/>
              </a:solidFill>
              <a:effectLst>
                <a:outerShdw blurRad="38100" dist="25400" dir="5400000" algn="ctr" rotWithShape="0">
                  <a:srgbClr val="6E747A">
                    <a:alpha val="43000"/>
                  </a:srgbClr>
                </a:outerShdw>
              </a:effectLst>
            </a:endParaRPr>
          </a:p>
        </p:txBody>
      </p:sp>
      <p:sp>
        <p:nvSpPr>
          <p:cNvPr id="26" name="矩形 25">
            <a:extLst>
              <a:ext uri="{FF2B5EF4-FFF2-40B4-BE49-F238E27FC236}">
                <a16:creationId xmlns:a16="http://schemas.microsoft.com/office/drawing/2014/main" id="{FD3E65F5-60AC-2F4A-9C8F-E6FCED96A768}"/>
              </a:ext>
            </a:extLst>
          </p:cNvPr>
          <p:cNvSpPr/>
          <p:nvPr/>
        </p:nvSpPr>
        <p:spPr>
          <a:xfrm>
            <a:off x="19410533" y="11886988"/>
            <a:ext cx="1723549" cy="923330"/>
          </a:xfrm>
          <a:prstGeom prst="rect">
            <a:avLst/>
          </a:prstGeom>
          <a:noFill/>
        </p:spPr>
        <p:txBody>
          <a:bodyPr wrap="none" lIns="91440" tIns="45720" rIns="91440" bIns="45720">
            <a:spAutoFit/>
          </a:bodyPr>
          <a:lstStyle/>
          <a:p>
            <a:pPr algn="ctr"/>
            <a:r>
              <a:rPr lang="en-US" altLang="zh-CN" sz="5400" b="0" cap="none" spc="0" dirty="0">
                <a:ln w="0"/>
                <a:solidFill>
                  <a:schemeClr val="accent1"/>
                </a:solidFill>
                <a:effectLst>
                  <a:outerShdw blurRad="38100" dist="25400" dir="5400000" algn="ctr" rotWithShape="0">
                    <a:srgbClr val="6E747A">
                      <a:alpha val="43000"/>
                    </a:srgbClr>
                  </a:outerShdw>
                </a:effectLst>
              </a:rPr>
              <a:t>2015</a:t>
            </a:r>
            <a:endParaRPr lang="zh-CN" altLang="en-US" sz="5400" b="0" cap="none" spc="0" dirty="0">
              <a:ln w="0"/>
              <a:solidFill>
                <a:schemeClr val="accent1"/>
              </a:solidFill>
              <a:effectLst>
                <a:outerShdw blurRad="38100" dist="25400" dir="5400000" algn="ctr" rotWithShape="0">
                  <a:srgbClr val="6E747A">
                    <a:alpha val="43000"/>
                  </a:srgbClr>
                </a:outerShdw>
              </a:effectLst>
            </a:endParaRPr>
          </a:p>
        </p:txBody>
      </p:sp>
      <p:sp>
        <p:nvSpPr>
          <p:cNvPr id="27" name="矩形 26">
            <a:extLst>
              <a:ext uri="{FF2B5EF4-FFF2-40B4-BE49-F238E27FC236}">
                <a16:creationId xmlns:a16="http://schemas.microsoft.com/office/drawing/2014/main" id="{98EEDDB9-C0A3-1848-890B-F1350D79A26C}"/>
              </a:ext>
            </a:extLst>
          </p:cNvPr>
          <p:cNvSpPr/>
          <p:nvPr/>
        </p:nvSpPr>
        <p:spPr>
          <a:xfrm>
            <a:off x="15241250" y="8167744"/>
            <a:ext cx="3147015" cy="1754326"/>
          </a:xfrm>
          <a:prstGeom prst="rect">
            <a:avLst/>
          </a:prstGeom>
          <a:noFill/>
        </p:spPr>
        <p:txBody>
          <a:bodyPr wrap="none" lIns="91440" tIns="45720" rIns="91440" bIns="45720">
            <a:spAutoFit/>
          </a:bodyPr>
          <a:lstStyle/>
          <a:p>
            <a:pPr algn="ctr"/>
            <a:r>
              <a:rPr lang="en-US" altLang="zh-CN" sz="5400" b="0" cap="none" spc="0" dirty="0">
                <a:ln w="0"/>
                <a:solidFill>
                  <a:schemeClr val="accent1"/>
                </a:solidFill>
                <a:effectLst>
                  <a:outerShdw blurRad="38100" dist="25400" dir="5400000" algn="ctr" rotWithShape="0">
                    <a:srgbClr val="6E747A">
                      <a:alpha val="43000"/>
                    </a:srgbClr>
                  </a:outerShdw>
                </a:effectLst>
              </a:rPr>
              <a:t>MPEG-H </a:t>
            </a:r>
          </a:p>
          <a:p>
            <a:pPr algn="ctr"/>
            <a:r>
              <a:rPr lang="en-US" altLang="zh-CN" sz="5400" b="0" cap="none" spc="0" dirty="0">
                <a:ln w="0"/>
                <a:solidFill>
                  <a:schemeClr val="accent1"/>
                </a:solidFill>
                <a:effectLst>
                  <a:outerShdw blurRad="38100" dist="25400" dir="5400000" algn="ctr" rotWithShape="0">
                    <a:srgbClr val="6E747A">
                      <a:alpha val="43000"/>
                    </a:srgbClr>
                  </a:outerShdw>
                </a:effectLst>
              </a:rPr>
              <a:t>USAC</a:t>
            </a:r>
            <a:endParaRPr lang="zh-CN" altLang="en-US" sz="5400" b="0" cap="none" spc="0" dirty="0">
              <a:ln w="0"/>
              <a:solidFill>
                <a:schemeClr val="accent1"/>
              </a:solidFill>
              <a:effectLst>
                <a:outerShdw blurRad="38100" dist="25400" dir="5400000" algn="ctr" rotWithShape="0">
                  <a:srgbClr val="6E747A">
                    <a:alpha val="43000"/>
                  </a:srgbClr>
                </a:outerShdw>
              </a:effectLst>
            </a:endParaRPr>
          </a:p>
        </p:txBody>
      </p:sp>
      <p:pic>
        <p:nvPicPr>
          <p:cNvPr id="41" name="图片 40">
            <a:extLst>
              <a:ext uri="{FF2B5EF4-FFF2-40B4-BE49-F238E27FC236}">
                <a16:creationId xmlns:a16="http://schemas.microsoft.com/office/drawing/2014/main" id="{039FA820-6B76-0A4B-815C-9970552FFDCD}"/>
              </a:ext>
            </a:extLst>
          </p:cNvPr>
          <p:cNvPicPr>
            <a:picLocks noChangeAspect="1"/>
          </p:cNvPicPr>
          <p:nvPr/>
        </p:nvPicPr>
        <p:blipFill>
          <a:blip r:embed="rId7"/>
          <a:stretch>
            <a:fillRect/>
          </a:stretch>
        </p:blipFill>
        <p:spPr>
          <a:xfrm>
            <a:off x="2620118" y="5034213"/>
            <a:ext cx="2961031" cy="1407852"/>
          </a:xfrm>
          <a:prstGeom prst="rect">
            <a:avLst/>
          </a:prstGeom>
        </p:spPr>
      </p:pic>
      <p:pic>
        <p:nvPicPr>
          <p:cNvPr id="45" name="图片 44">
            <a:extLst>
              <a:ext uri="{FF2B5EF4-FFF2-40B4-BE49-F238E27FC236}">
                <a16:creationId xmlns:a16="http://schemas.microsoft.com/office/drawing/2014/main" id="{8A84FECD-97E1-8848-BA6F-1456894E199F}"/>
              </a:ext>
            </a:extLst>
          </p:cNvPr>
          <p:cNvPicPr>
            <a:picLocks noChangeAspect="1"/>
          </p:cNvPicPr>
          <p:nvPr/>
        </p:nvPicPr>
        <p:blipFill>
          <a:blip r:embed="rId8"/>
          <a:stretch>
            <a:fillRect/>
          </a:stretch>
        </p:blipFill>
        <p:spPr>
          <a:xfrm>
            <a:off x="10531942" y="4635163"/>
            <a:ext cx="3708223" cy="2076605"/>
          </a:xfrm>
          <a:prstGeom prst="rect">
            <a:avLst/>
          </a:prstGeom>
        </p:spPr>
      </p:pic>
      <p:pic>
        <p:nvPicPr>
          <p:cNvPr id="51" name="图片 50">
            <a:extLst>
              <a:ext uri="{FF2B5EF4-FFF2-40B4-BE49-F238E27FC236}">
                <a16:creationId xmlns:a16="http://schemas.microsoft.com/office/drawing/2014/main" id="{C923BBBE-08E6-DB45-82D2-5673A67059E9}"/>
              </a:ext>
            </a:extLst>
          </p:cNvPr>
          <p:cNvPicPr>
            <a:picLocks noChangeAspect="1"/>
          </p:cNvPicPr>
          <p:nvPr/>
        </p:nvPicPr>
        <p:blipFill>
          <a:blip r:embed="rId9"/>
          <a:stretch>
            <a:fillRect/>
          </a:stretch>
        </p:blipFill>
        <p:spPr>
          <a:xfrm>
            <a:off x="14819231" y="4512589"/>
            <a:ext cx="3670300" cy="2451100"/>
          </a:xfrm>
          <a:prstGeom prst="rect">
            <a:avLst/>
          </a:prstGeom>
        </p:spPr>
      </p:pic>
      <p:pic>
        <p:nvPicPr>
          <p:cNvPr id="52" name="图片 51">
            <a:extLst>
              <a:ext uri="{FF2B5EF4-FFF2-40B4-BE49-F238E27FC236}">
                <a16:creationId xmlns:a16="http://schemas.microsoft.com/office/drawing/2014/main" id="{B170FA69-D150-594E-865D-CFC5BFD89FDB}"/>
              </a:ext>
            </a:extLst>
          </p:cNvPr>
          <p:cNvPicPr>
            <a:picLocks noChangeAspect="1"/>
          </p:cNvPicPr>
          <p:nvPr/>
        </p:nvPicPr>
        <p:blipFill>
          <a:blip r:embed="rId10"/>
          <a:stretch>
            <a:fillRect/>
          </a:stretch>
        </p:blipFill>
        <p:spPr>
          <a:xfrm>
            <a:off x="19167539" y="4512589"/>
            <a:ext cx="2807755" cy="2111258"/>
          </a:xfrm>
          <a:prstGeom prst="rect">
            <a:avLst/>
          </a:prstGeom>
        </p:spPr>
      </p:pic>
      <p:pic>
        <p:nvPicPr>
          <p:cNvPr id="1026" name="Picture 2" descr="如何将音乐从iTunes传输到iPod Touch，iPod Nano，iPod Shuffle-万兴 ...">
            <a:extLst>
              <a:ext uri="{FF2B5EF4-FFF2-40B4-BE49-F238E27FC236}">
                <a16:creationId xmlns:a16="http://schemas.microsoft.com/office/drawing/2014/main" id="{283C6340-6960-D645-B4D0-8F619D4288A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415069" y="4979630"/>
            <a:ext cx="3708223" cy="17410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1196216"/>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7" name="字节跳动ByteDance-PPT-0724-03.jpg" descr="字节跳动ByteDance-PPT-0724-03.jpg"/>
          <p:cNvPicPr>
            <a:picLocks noChangeAspect="1"/>
          </p:cNvPicPr>
          <p:nvPr/>
        </p:nvPicPr>
        <p:blipFill>
          <a:blip r:embed="rId3"/>
          <a:stretch>
            <a:fillRect/>
          </a:stretch>
        </p:blipFill>
        <p:spPr>
          <a:xfrm>
            <a:off x="0" y="0"/>
            <a:ext cx="24468679" cy="13716001"/>
          </a:xfrm>
          <a:prstGeom prst="rect">
            <a:avLst/>
          </a:prstGeom>
          <a:ln w="12700">
            <a:miter lim="400000"/>
          </a:ln>
        </p:spPr>
      </p:pic>
      <p:sp>
        <p:nvSpPr>
          <p:cNvPr id="138" name="为什么要做RTC？"/>
          <p:cNvSpPr txBox="1"/>
          <p:nvPr/>
        </p:nvSpPr>
        <p:spPr>
          <a:xfrm>
            <a:off x="924769" y="1426680"/>
            <a:ext cx="21638669" cy="102592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lgn="l">
              <a:defRPr sz="6000">
                <a:solidFill>
                  <a:srgbClr val="5E5E5E"/>
                </a:solidFill>
              </a:defRPr>
            </a:lvl1pPr>
          </a:lstStyle>
          <a:p>
            <a:r>
              <a:rPr lang="zh-CN" altLang="en-US" dirty="0"/>
              <a:t>第三代合作伙伴计划</a:t>
            </a:r>
            <a:r>
              <a:rPr lang="en-US" altLang="zh-CN" dirty="0"/>
              <a:t>(3GPP)</a:t>
            </a:r>
            <a:endParaRPr lang="zh-CN" altLang="en-US" dirty="0">
              <a:solidFill>
                <a:srgbClr val="000000"/>
              </a:solidFill>
            </a:endParaRPr>
          </a:p>
        </p:txBody>
      </p:sp>
      <p:cxnSp>
        <p:nvCxnSpPr>
          <p:cNvPr id="5" name="直线箭头连接符 4">
            <a:extLst>
              <a:ext uri="{FF2B5EF4-FFF2-40B4-BE49-F238E27FC236}">
                <a16:creationId xmlns:a16="http://schemas.microsoft.com/office/drawing/2014/main" id="{364625BA-6DC0-5E41-B189-25958C8953EF}"/>
              </a:ext>
            </a:extLst>
          </p:cNvPr>
          <p:cNvCxnSpPr>
            <a:cxnSpLocks/>
          </p:cNvCxnSpPr>
          <p:nvPr/>
        </p:nvCxnSpPr>
        <p:spPr>
          <a:xfrm flipV="1">
            <a:off x="2120631" y="11736769"/>
            <a:ext cx="20700458" cy="6048"/>
          </a:xfrm>
          <a:prstGeom prst="straightConnector1">
            <a:avLst/>
          </a:prstGeom>
          <a:ln w="127000">
            <a:tailEnd type="triangle"/>
          </a:ln>
        </p:spPr>
        <p:style>
          <a:lnRef idx="3">
            <a:schemeClr val="accent1"/>
          </a:lnRef>
          <a:fillRef idx="0">
            <a:schemeClr val="accent1"/>
          </a:fillRef>
          <a:effectRef idx="2">
            <a:schemeClr val="accent1"/>
          </a:effectRef>
          <a:fontRef idx="minor">
            <a:schemeClr val="tx1"/>
          </a:fontRef>
        </p:style>
      </p:cxnSp>
      <p:cxnSp>
        <p:nvCxnSpPr>
          <p:cNvPr id="12" name="直线箭头连接符 11">
            <a:extLst>
              <a:ext uri="{FF2B5EF4-FFF2-40B4-BE49-F238E27FC236}">
                <a16:creationId xmlns:a16="http://schemas.microsoft.com/office/drawing/2014/main" id="{E1A46E1F-9FFB-8C44-89D0-1FD6CCFA66E0}"/>
              </a:ext>
            </a:extLst>
          </p:cNvPr>
          <p:cNvCxnSpPr>
            <a:cxnSpLocks/>
          </p:cNvCxnSpPr>
          <p:nvPr/>
        </p:nvCxnSpPr>
        <p:spPr>
          <a:xfrm flipV="1">
            <a:off x="2120631" y="4055107"/>
            <a:ext cx="155642" cy="7755804"/>
          </a:xfrm>
          <a:prstGeom prst="straightConnector1">
            <a:avLst/>
          </a:prstGeom>
          <a:ln w="127000">
            <a:tailEnd type="triangle"/>
          </a:ln>
        </p:spPr>
        <p:style>
          <a:lnRef idx="3">
            <a:schemeClr val="accent1"/>
          </a:lnRef>
          <a:fillRef idx="0">
            <a:schemeClr val="accent1"/>
          </a:fillRef>
          <a:effectRef idx="2">
            <a:schemeClr val="accent1"/>
          </a:effectRef>
          <a:fontRef idx="minor">
            <a:schemeClr val="tx1"/>
          </a:fontRef>
        </p:style>
      </p:cxnSp>
      <p:sp>
        <p:nvSpPr>
          <p:cNvPr id="21" name="矩形 20">
            <a:extLst>
              <a:ext uri="{FF2B5EF4-FFF2-40B4-BE49-F238E27FC236}">
                <a16:creationId xmlns:a16="http://schemas.microsoft.com/office/drawing/2014/main" id="{F4C50E38-D7CC-B547-BE7E-8EB7F4ABE2BC}"/>
              </a:ext>
            </a:extLst>
          </p:cNvPr>
          <p:cNvSpPr/>
          <p:nvPr/>
        </p:nvSpPr>
        <p:spPr>
          <a:xfrm>
            <a:off x="3479361" y="11906773"/>
            <a:ext cx="1723549" cy="923330"/>
          </a:xfrm>
          <a:prstGeom prst="rect">
            <a:avLst/>
          </a:prstGeom>
          <a:noFill/>
        </p:spPr>
        <p:txBody>
          <a:bodyPr wrap="none" lIns="91440" tIns="45720" rIns="91440" bIns="45720">
            <a:spAutoFit/>
          </a:bodyPr>
          <a:lstStyle/>
          <a:p>
            <a:pPr algn="ctr"/>
            <a:r>
              <a:rPr lang="en-US" altLang="zh-CN" sz="5400" b="0" cap="none" spc="0" dirty="0">
                <a:ln w="0"/>
                <a:solidFill>
                  <a:schemeClr val="accent1"/>
                </a:solidFill>
                <a:effectLst>
                  <a:outerShdw blurRad="38100" dist="25400" dir="5400000" algn="ctr" rotWithShape="0">
                    <a:srgbClr val="6E747A">
                      <a:alpha val="43000"/>
                    </a:srgbClr>
                  </a:outerShdw>
                </a:effectLst>
              </a:rPr>
              <a:t>1999</a:t>
            </a:r>
            <a:endParaRPr lang="zh-CN" altLang="en-US" sz="5400" b="0" cap="none" spc="0" dirty="0">
              <a:ln w="0"/>
              <a:solidFill>
                <a:schemeClr val="accent1"/>
              </a:solidFill>
              <a:effectLst>
                <a:outerShdw blurRad="38100" dist="25400" dir="5400000" algn="ctr" rotWithShape="0">
                  <a:srgbClr val="6E747A">
                    <a:alpha val="43000"/>
                  </a:srgbClr>
                </a:outerShdw>
              </a:effectLst>
            </a:endParaRPr>
          </a:p>
        </p:txBody>
      </p:sp>
      <p:sp>
        <p:nvSpPr>
          <p:cNvPr id="24" name="矩形 23">
            <a:extLst>
              <a:ext uri="{FF2B5EF4-FFF2-40B4-BE49-F238E27FC236}">
                <a16:creationId xmlns:a16="http://schemas.microsoft.com/office/drawing/2014/main" id="{2D06A91C-96A3-FE4D-AAFF-9E5A96B62F40}"/>
              </a:ext>
            </a:extLst>
          </p:cNvPr>
          <p:cNvSpPr/>
          <p:nvPr/>
        </p:nvSpPr>
        <p:spPr>
          <a:xfrm>
            <a:off x="16078899" y="11906773"/>
            <a:ext cx="1723549" cy="923330"/>
          </a:xfrm>
          <a:prstGeom prst="rect">
            <a:avLst/>
          </a:prstGeom>
          <a:noFill/>
        </p:spPr>
        <p:txBody>
          <a:bodyPr wrap="none" lIns="91440" tIns="45720" rIns="91440" bIns="45720">
            <a:spAutoFit/>
          </a:bodyPr>
          <a:lstStyle/>
          <a:p>
            <a:pPr algn="ctr"/>
            <a:r>
              <a:rPr lang="en-US" altLang="zh-CN" sz="5400" b="0" cap="none" spc="0" dirty="0">
                <a:ln w="0"/>
                <a:solidFill>
                  <a:schemeClr val="accent1"/>
                </a:solidFill>
                <a:effectLst>
                  <a:outerShdw blurRad="38100" dist="25400" dir="5400000" algn="ctr" rotWithShape="0">
                    <a:srgbClr val="6E747A">
                      <a:alpha val="43000"/>
                    </a:srgbClr>
                  </a:outerShdw>
                </a:effectLst>
              </a:rPr>
              <a:t>2014</a:t>
            </a:r>
            <a:endParaRPr lang="zh-CN" altLang="en-US" sz="5400" b="0" cap="none" spc="0" dirty="0">
              <a:ln w="0"/>
              <a:solidFill>
                <a:schemeClr val="accent1"/>
              </a:solidFill>
              <a:effectLst>
                <a:outerShdw blurRad="38100" dist="25400" dir="5400000" algn="ctr" rotWithShape="0">
                  <a:srgbClr val="6E747A">
                    <a:alpha val="43000"/>
                  </a:srgbClr>
                </a:outerShdw>
              </a:effectLst>
            </a:endParaRPr>
          </a:p>
        </p:txBody>
      </p:sp>
      <p:sp>
        <p:nvSpPr>
          <p:cNvPr id="30" name="矩形 29">
            <a:extLst>
              <a:ext uri="{FF2B5EF4-FFF2-40B4-BE49-F238E27FC236}">
                <a16:creationId xmlns:a16="http://schemas.microsoft.com/office/drawing/2014/main" id="{0F2C3CE8-53BC-5444-834B-4E3ACD9B641E}"/>
              </a:ext>
            </a:extLst>
          </p:cNvPr>
          <p:cNvSpPr/>
          <p:nvPr/>
        </p:nvSpPr>
        <p:spPr>
          <a:xfrm>
            <a:off x="15925067" y="10180604"/>
            <a:ext cx="1479893" cy="923330"/>
          </a:xfrm>
          <a:prstGeom prst="rect">
            <a:avLst/>
          </a:prstGeom>
          <a:noFill/>
        </p:spPr>
        <p:txBody>
          <a:bodyPr wrap="none" lIns="91440" tIns="45720" rIns="91440" bIns="45720">
            <a:spAutoFit/>
          </a:bodyPr>
          <a:lstStyle/>
          <a:p>
            <a:pPr algn="ctr"/>
            <a:r>
              <a:rPr lang="en-US" altLang="zh-CN" sz="5400" b="0" dirty="0">
                <a:ln w="0"/>
                <a:solidFill>
                  <a:schemeClr val="accent1"/>
                </a:solidFill>
                <a:effectLst>
                  <a:outerShdw blurRad="38100" dist="25400" dir="5400000" algn="ctr" rotWithShape="0">
                    <a:srgbClr val="6E747A">
                      <a:alpha val="43000"/>
                    </a:srgbClr>
                  </a:outerShdw>
                </a:effectLst>
              </a:rPr>
              <a:t>EVS</a:t>
            </a:r>
            <a:endParaRPr lang="en-US" altLang="zh-CN" sz="5400" b="0" cap="none" spc="0" dirty="0">
              <a:ln w="0"/>
              <a:solidFill>
                <a:schemeClr val="accent1"/>
              </a:solidFill>
              <a:effectLst>
                <a:outerShdw blurRad="38100" dist="25400" dir="5400000" algn="ctr" rotWithShape="0">
                  <a:srgbClr val="6E747A">
                    <a:alpha val="43000"/>
                  </a:srgbClr>
                </a:outerShdw>
              </a:effectLst>
            </a:endParaRPr>
          </a:p>
        </p:txBody>
      </p:sp>
      <p:sp>
        <p:nvSpPr>
          <p:cNvPr id="32" name="矩形 31">
            <a:extLst>
              <a:ext uri="{FF2B5EF4-FFF2-40B4-BE49-F238E27FC236}">
                <a16:creationId xmlns:a16="http://schemas.microsoft.com/office/drawing/2014/main" id="{1B84662C-B620-D44B-8C13-8D5EC43AFDDF}"/>
              </a:ext>
            </a:extLst>
          </p:cNvPr>
          <p:cNvSpPr/>
          <p:nvPr/>
        </p:nvSpPr>
        <p:spPr>
          <a:xfrm>
            <a:off x="8955709" y="11953229"/>
            <a:ext cx="1723549" cy="923330"/>
          </a:xfrm>
          <a:prstGeom prst="rect">
            <a:avLst/>
          </a:prstGeom>
          <a:noFill/>
        </p:spPr>
        <p:txBody>
          <a:bodyPr wrap="none" lIns="91440" tIns="45720" rIns="91440" bIns="45720">
            <a:spAutoFit/>
          </a:bodyPr>
          <a:lstStyle/>
          <a:p>
            <a:pPr algn="ctr"/>
            <a:r>
              <a:rPr lang="en-US" altLang="zh-CN" sz="5400" b="0" cap="none" spc="0" dirty="0">
                <a:ln w="0"/>
                <a:solidFill>
                  <a:schemeClr val="accent1"/>
                </a:solidFill>
                <a:effectLst>
                  <a:outerShdw blurRad="38100" dist="25400" dir="5400000" algn="ctr" rotWithShape="0">
                    <a:srgbClr val="6E747A">
                      <a:alpha val="43000"/>
                    </a:srgbClr>
                  </a:outerShdw>
                </a:effectLst>
              </a:rPr>
              <a:t>2003</a:t>
            </a:r>
            <a:endParaRPr lang="zh-CN" altLang="en-US" sz="5400" b="0" cap="none" spc="0" dirty="0">
              <a:ln w="0"/>
              <a:solidFill>
                <a:schemeClr val="accent1"/>
              </a:solidFill>
              <a:effectLst>
                <a:outerShdw blurRad="38100" dist="25400" dir="5400000" algn="ctr" rotWithShape="0">
                  <a:srgbClr val="6E747A">
                    <a:alpha val="43000"/>
                  </a:srgbClr>
                </a:outerShdw>
              </a:effectLst>
            </a:endParaRPr>
          </a:p>
        </p:txBody>
      </p:sp>
      <p:sp>
        <p:nvSpPr>
          <p:cNvPr id="35" name="矩形 34">
            <a:extLst>
              <a:ext uri="{FF2B5EF4-FFF2-40B4-BE49-F238E27FC236}">
                <a16:creationId xmlns:a16="http://schemas.microsoft.com/office/drawing/2014/main" id="{A85A9589-CF75-2A45-ABD7-AE476DD4E7FB}"/>
              </a:ext>
            </a:extLst>
          </p:cNvPr>
          <p:cNvSpPr/>
          <p:nvPr/>
        </p:nvSpPr>
        <p:spPr>
          <a:xfrm>
            <a:off x="8175421" y="10118687"/>
            <a:ext cx="3095719" cy="923330"/>
          </a:xfrm>
          <a:prstGeom prst="rect">
            <a:avLst/>
          </a:prstGeom>
          <a:noFill/>
        </p:spPr>
        <p:txBody>
          <a:bodyPr wrap="none" lIns="91440" tIns="45720" rIns="91440" bIns="45720">
            <a:spAutoFit/>
          </a:bodyPr>
          <a:lstStyle/>
          <a:p>
            <a:pPr algn="ctr"/>
            <a:r>
              <a:rPr lang="en-US" altLang="zh-CN" sz="5400" b="0" cap="none" spc="0" dirty="0">
                <a:ln w="0"/>
                <a:solidFill>
                  <a:schemeClr val="accent1"/>
                </a:solidFill>
                <a:effectLst>
                  <a:outerShdw blurRad="38100" dist="25400" dir="5400000" algn="ctr" rotWithShape="0">
                    <a:srgbClr val="6E747A">
                      <a:alpha val="43000"/>
                    </a:srgbClr>
                  </a:outerShdw>
                </a:effectLst>
              </a:rPr>
              <a:t>AMR-WB</a:t>
            </a:r>
          </a:p>
        </p:txBody>
      </p:sp>
      <p:pic>
        <p:nvPicPr>
          <p:cNvPr id="6" name="图片 5">
            <a:extLst>
              <a:ext uri="{FF2B5EF4-FFF2-40B4-BE49-F238E27FC236}">
                <a16:creationId xmlns:a16="http://schemas.microsoft.com/office/drawing/2014/main" id="{096FEEC1-0089-B34D-8E87-0152CEE26BDA}"/>
              </a:ext>
            </a:extLst>
          </p:cNvPr>
          <p:cNvPicPr>
            <a:picLocks noChangeAspect="1"/>
          </p:cNvPicPr>
          <p:nvPr/>
        </p:nvPicPr>
        <p:blipFill>
          <a:blip r:embed="rId4"/>
          <a:stretch>
            <a:fillRect/>
          </a:stretch>
        </p:blipFill>
        <p:spPr>
          <a:xfrm>
            <a:off x="19666773" y="806190"/>
            <a:ext cx="3600689" cy="1755336"/>
          </a:xfrm>
          <a:prstGeom prst="rect">
            <a:avLst/>
          </a:prstGeom>
        </p:spPr>
      </p:pic>
      <p:sp>
        <p:nvSpPr>
          <p:cNvPr id="26" name="矩形 25">
            <a:extLst>
              <a:ext uri="{FF2B5EF4-FFF2-40B4-BE49-F238E27FC236}">
                <a16:creationId xmlns:a16="http://schemas.microsoft.com/office/drawing/2014/main" id="{85D1C8BB-B4C8-CF4A-862D-72500FB44C9D}"/>
              </a:ext>
            </a:extLst>
          </p:cNvPr>
          <p:cNvSpPr/>
          <p:nvPr/>
        </p:nvSpPr>
        <p:spPr>
          <a:xfrm>
            <a:off x="2863809" y="10299770"/>
            <a:ext cx="2954655" cy="923330"/>
          </a:xfrm>
          <a:prstGeom prst="rect">
            <a:avLst/>
          </a:prstGeom>
          <a:noFill/>
        </p:spPr>
        <p:txBody>
          <a:bodyPr wrap="none" lIns="91440" tIns="45720" rIns="91440" bIns="45720">
            <a:spAutoFit/>
          </a:bodyPr>
          <a:lstStyle/>
          <a:p>
            <a:pPr algn="ctr"/>
            <a:r>
              <a:rPr lang="en-US" altLang="zh-CN" sz="5400" b="0" dirty="0">
                <a:ln w="0"/>
                <a:solidFill>
                  <a:schemeClr val="accent1"/>
                </a:solidFill>
                <a:effectLst>
                  <a:outerShdw blurRad="38100" dist="25400" dir="5400000" algn="ctr" rotWithShape="0">
                    <a:srgbClr val="6E747A">
                      <a:alpha val="43000"/>
                    </a:srgbClr>
                  </a:outerShdw>
                </a:effectLst>
              </a:rPr>
              <a:t>AMR-NB</a:t>
            </a:r>
            <a:endParaRPr lang="en-US" altLang="zh-CN" sz="5400" b="0" cap="none" spc="0" dirty="0">
              <a:ln w="0"/>
              <a:solidFill>
                <a:schemeClr val="accent1"/>
              </a:solidFill>
              <a:effectLst>
                <a:outerShdw blurRad="38100" dist="25400" dir="5400000" algn="ctr" rotWithShape="0">
                  <a:srgbClr val="6E747A">
                    <a:alpha val="43000"/>
                  </a:srgbClr>
                </a:outerShdw>
              </a:effectLst>
            </a:endParaRPr>
          </a:p>
        </p:txBody>
      </p:sp>
      <p:pic>
        <p:nvPicPr>
          <p:cNvPr id="33" name="图片 32">
            <a:extLst>
              <a:ext uri="{FF2B5EF4-FFF2-40B4-BE49-F238E27FC236}">
                <a16:creationId xmlns:a16="http://schemas.microsoft.com/office/drawing/2014/main" id="{86568CF4-78EF-3548-9C24-BBCC402F2F9A}"/>
              </a:ext>
            </a:extLst>
          </p:cNvPr>
          <p:cNvPicPr>
            <a:picLocks noChangeAspect="1"/>
          </p:cNvPicPr>
          <p:nvPr/>
        </p:nvPicPr>
        <p:blipFill rotWithShape="1">
          <a:blip r:embed="rId5"/>
          <a:srcRect r="55996"/>
          <a:stretch/>
        </p:blipFill>
        <p:spPr>
          <a:xfrm>
            <a:off x="3161361" y="7382621"/>
            <a:ext cx="2414217" cy="2374900"/>
          </a:xfrm>
          <a:prstGeom prst="rect">
            <a:avLst/>
          </a:prstGeom>
        </p:spPr>
      </p:pic>
      <p:pic>
        <p:nvPicPr>
          <p:cNvPr id="19" name="图片 18">
            <a:extLst>
              <a:ext uri="{FF2B5EF4-FFF2-40B4-BE49-F238E27FC236}">
                <a16:creationId xmlns:a16="http://schemas.microsoft.com/office/drawing/2014/main" id="{9AF5E2C0-5769-6948-8BC3-E8D076AE5271}"/>
              </a:ext>
            </a:extLst>
          </p:cNvPr>
          <p:cNvPicPr>
            <a:picLocks noChangeAspect="1"/>
          </p:cNvPicPr>
          <p:nvPr/>
        </p:nvPicPr>
        <p:blipFill rotWithShape="1">
          <a:blip r:embed="rId5"/>
          <a:srcRect l="55996"/>
          <a:stretch/>
        </p:blipFill>
        <p:spPr>
          <a:xfrm>
            <a:off x="7205810" y="7367571"/>
            <a:ext cx="2414217" cy="2374900"/>
          </a:xfrm>
          <a:prstGeom prst="rect">
            <a:avLst/>
          </a:prstGeom>
        </p:spPr>
      </p:pic>
      <p:sp>
        <p:nvSpPr>
          <p:cNvPr id="22" name="矩形 21">
            <a:extLst>
              <a:ext uri="{FF2B5EF4-FFF2-40B4-BE49-F238E27FC236}">
                <a16:creationId xmlns:a16="http://schemas.microsoft.com/office/drawing/2014/main" id="{0E4AE765-2B51-4040-B6CA-23BBC83CE19E}"/>
              </a:ext>
            </a:extLst>
          </p:cNvPr>
          <p:cNvSpPr/>
          <p:nvPr/>
        </p:nvSpPr>
        <p:spPr>
          <a:xfrm>
            <a:off x="3250940" y="5871714"/>
            <a:ext cx="2005678" cy="923330"/>
          </a:xfrm>
          <a:prstGeom prst="rect">
            <a:avLst/>
          </a:prstGeom>
          <a:noFill/>
        </p:spPr>
        <p:txBody>
          <a:bodyPr wrap="none" lIns="91440" tIns="45720" rIns="91440" bIns="45720">
            <a:spAutoFit/>
          </a:bodyPr>
          <a:lstStyle/>
          <a:p>
            <a:pPr algn="ctr"/>
            <a:r>
              <a:rPr lang="en-US" altLang="zh-CN" sz="5400" b="0" dirty="0">
                <a:ln w="0"/>
                <a:solidFill>
                  <a:schemeClr val="accent1"/>
                </a:solidFill>
                <a:effectLst>
                  <a:outerShdw blurRad="38100" dist="25400" dir="5400000" algn="ctr" rotWithShape="0">
                    <a:srgbClr val="6E747A">
                      <a:alpha val="43000"/>
                    </a:srgbClr>
                  </a:outerShdw>
                </a:effectLst>
              </a:rPr>
              <a:t>EVRC</a:t>
            </a:r>
            <a:endParaRPr lang="en-US" altLang="zh-CN" sz="5400" b="0" cap="none" spc="0" dirty="0">
              <a:ln w="0"/>
              <a:solidFill>
                <a:schemeClr val="accent1"/>
              </a:solidFill>
              <a:effectLst>
                <a:outerShdw blurRad="38100" dist="25400" dir="5400000" algn="ctr" rotWithShape="0">
                  <a:srgbClr val="6E747A">
                    <a:alpha val="43000"/>
                  </a:srgbClr>
                </a:outerShdw>
              </a:effectLst>
            </a:endParaRPr>
          </a:p>
        </p:txBody>
      </p:sp>
      <p:sp>
        <p:nvSpPr>
          <p:cNvPr id="23" name="矩形 22">
            <a:extLst>
              <a:ext uri="{FF2B5EF4-FFF2-40B4-BE49-F238E27FC236}">
                <a16:creationId xmlns:a16="http://schemas.microsoft.com/office/drawing/2014/main" id="{65E9084F-4EC2-9D49-893C-A5D6CB77738B}"/>
              </a:ext>
            </a:extLst>
          </p:cNvPr>
          <p:cNvSpPr/>
          <p:nvPr/>
        </p:nvSpPr>
        <p:spPr>
          <a:xfrm>
            <a:off x="7506581" y="5764153"/>
            <a:ext cx="1659429" cy="923330"/>
          </a:xfrm>
          <a:prstGeom prst="rect">
            <a:avLst/>
          </a:prstGeom>
          <a:noFill/>
        </p:spPr>
        <p:txBody>
          <a:bodyPr wrap="none" lIns="91440" tIns="45720" rIns="91440" bIns="45720">
            <a:spAutoFit/>
          </a:bodyPr>
          <a:lstStyle/>
          <a:p>
            <a:pPr algn="ctr"/>
            <a:r>
              <a:rPr lang="en-US" altLang="zh-CN" sz="5400" b="0" dirty="0">
                <a:ln w="0"/>
                <a:solidFill>
                  <a:schemeClr val="accent1"/>
                </a:solidFill>
                <a:effectLst>
                  <a:outerShdw blurRad="38100" dist="25400" dir="5400000" algn="ctr" rotWithShape="0">
                    <a:srgbClr val="6E747A">
                      <a:alpha val="43000"/>
                    </a:srgbClr>
                  </a:outerShdw>
                </a:effectLst>
              </a:rPr>
              <a:t>SMV</a:t>
            </a:r>
            <a:endParaRPr lang="en-US" altLang="zh-CN" sz="5400" b="0" cap="none" spc="0" dirty="0">
              <a:ln w="0"/>
              <a:solidFill>
                <a:schemeClr val="accent1"/>
              </a:solidFill>
              <a:effectLst>
                <a:outerShdw blurRad="38100" dist="25400" dir="5400000" algn="ctr" rotWithShape="0">
                  <a:srgbClr val="6E747A">
                    <a:alpha val="43000"/>
                  </a:srgbClr>
                </a:outerShdw>
              </a:effectLst>
            </a:endParaRPr>
          </a:p>
        </p:txBody>
      </p:sp>
      <p:pic>
        <p:nvPicPr>
          <p:cNvPr id="2" name="图片 1">
            <a:extLst>
              <a:ext uri="{FF2B5EF4-FFF2-40B4-BE49-F238E27FC236}">
                <a16:creationId xmlns:a16="http://schemas.microsoft.com/office/drawing/2014/main" id="{BD68082F-8ED4-114E-B79B-033ECC91C200}"/>
              </a:ext>
            </a:extLst>
          </p:cNvPr>
          <p:cNvPicPr>
            <a:picLocks noChangeAspect="1"/>
          </p:cNvPicPr>
          <p:nvPr/>
        </p:nvPicPr>
        <p:blipFill>
          <a:blip r:embed="rId6"/>
          <a:stretch>
            <a:fillRect/>
          </a:stretch>
        </p:blipFill>
        <p:spPr>
          <a:xfrm>
            <a:off x="6646291" y="3856497"/>
            <a:ext cx="3076990" cy="1068849"/>
          </a:xfrm>
          <a:prstGeom prst="rect">
            <a:avLst/>
          </a:prstGeom>
        </p:spPr>
      </p:pic>
      <p:pic>
        <p:nvPicPr>
          <p:cNvPr id="3" name="图片 2">
            <a:extLst>
              <a:ext uri="{FF2B5EF4-FFF2-40B4-BE49-F238E27FC236}">
                <a16:creationId xmlns:a16="http://schemas.microsoft.com/office/drawing/2014/main" id="{07EE4122-199E-9A4B-8600-34CA3F6FC2C0}"/>
              </a:ext>
            </a:extLst>
          </p:cNvPr>
          <p:cNvPicPr>
            <a:picLocks noChangeAspect="1"/>
          </p:cNvPicPr>
          <p:nvPr/>
        </p:nvPicPr>
        <p:blipFill>
          <a:blip r:embed="rId7"/>
          <a:stretch>
            <a:fillRect/>
          </a:stretch>
        </p:blipFill>
        <p:spPr>
          <a:xfrm>
            <a:off x="3115605" y="3856497"/>
            <a:ext cx="2276348" cy="1274755"/>
          </a:xfrm>
          <a:prstGeom prst="rect">
            <a:avLst/>
          </a:prstGeom>
        </p:spPr>
      </p:pic>
      <p:pic>
        <p:nvPicPr>
          <p:cNvPr id="4" name="图片 3">
            <a:extLst>
              <a:ext uri="{FF2B5EF4-FFF2-40B4-BE49-F238E27FC236}">
                <a16:creationId xmlns:a16="http://schemas.microsoft.com/office/drawing/2014/main" id="{A144A3B9-6B52-A84A-9262-1905B6C75C71}"/>
              </a:ext>
            </a:extLst>
          </p:cNvPr>
          <p:cNvPicPr>
            <a:picLocks noChangeAspect="1"/>
          </p:cNvPicPr>
          <p:nvPr/>
        </p:nvPicPr>
        <p:blipFill>
          <a:blip r:embed="rId8"/>
          <a:stretch>
            <a:fillRect/>
          </a:stretch>
        </p:blipFill>
        <p:spPr>
          <a:xfrm>
            <a:off x="10085281" y="7338735"/>
            <a:ext cx="2469239" cy="2345000"/>
          </a:xfrm>
          <a:prstGeom prst="rect">
            <a:avLst/>
          </a:prstGeom>
        </p:spPr>
      </p:pic>
      <p:pic>
        <p:nvPicPr>
          <p:cNvPr id="25" name="图片 24">
            <a:extLst>
              <a:ext uri="{FF2B5EF4-FFF2-40B4-BE49-F238E27FC236}">
                <a16:creationId xmlns:a16="http://schemas.microsoft.com/office/drawing/2014/main" id="{3071DA63-4205-D141-8A3C-A25FF04CD61F}"/>
              </a:ext>
            </a:extLst>
          </p:cNvPr>
          <p:cNvPicPr>
            <a:picLocks noChangeAspect="1"/>
          </p:cNvPicPr>
          <p:nvPr/>
        </p:nvPicPr>
        <p:blipFill>
          <a:blip r:embed="rId8"/>
          <a:stretch>
            <a:fillRect/>
          </a:stretch>
        </p:blipFill>
        <p:spPr>
          <a:xfrm>
            <a:off x="14120603" y="7457727"/>
            <a:ext cx="2574925" cy="2445368"/>
          </a:xfrm>
          <a:prstGeom prst="rect">
            <a:avLst/>
          </a:prstGeom>
        </p:spPr>
      </p:pic>
      <p:pic>
        <p:nvPicPr>
          <p:cNvPr id="7" name="图片 6">
            <a:extLst>
              <a:ext uri="{FF2B5EF4-FFF2-40B4-BE49-F238E27FC236}">
                <a16:creationId xmlns:a16="http://schemas.microsoft.com/office/drawing/2014/main" id="{2D3148D0-CA35-7347-91E4-049E0ED611B5}"/>
              </a:ext>
            </a:extLst>
          </p:cNvPr>
          <p:cNvPicPr>
            <a:picLocks noChangeAspect="1"/>
          </p:cNvPicPr>
          <p:nvPr/>
        </p:nvPicPr>
        <p:blipFill>
          <a:blip r:embed="rId9"/>
          <a:stretch>
            <a:fillRect/>
          </a:stretch>
        </p:blipFill>
        <p:spPr>
          <a:xfrm>
            <a:off x="16960778" y="7478402"/>
            <a:ext cx="2414217" cy="2445368"/>
          </a:xfrm>
          <a:prstGeom prst="rect">
            <a:avLst/>
          </a:prstGeom>
        </p:spPr>
      </p:pic>
      <p:sp>
        <p:nvSpPr>
          <p:cNvPr id="27" name="矩形 26">
            <a:extLst>
              <a:ext uri="{FF2B5EF4-FFF2-40B4-BE49-F238E27FC236}">
                <a16:creationId xmlns:a16="http://schemas.microsoft.com/office/drawing/2014/main" id="{7E4EA732-2315-B943-BFF1-01E5EDE4810F}"/>
              </a:ext>
            </a:extLst>
          </p:cNvPr>
          <p:cNvSpPr/>
          <p:nvPr/>
        </p:nvSpPr>
        <p:spPr>
          <a:xfrm>
            <a:off x="12541688" y="4414583"/>
            <a:ext cx="9108584" cy="2585323"/>
          </a:xfrm>
          <a:prstGeom prst="rect">
            <a:avLst/>
          </a:prstGeom>
          <a:noFill/>
        </p:spPr>
        <p:txBody>
          <a:bodyPr wrap="none" lIns="91440" tIns="45720" rIns="91440" bIns="45720">
            <a:spAutoFit/>
          </a:bodyPr>
          <a:lstStyle/>
          <a:p>
            <a:pPr algn="ctr"/>
            <a:r>
              <a:rPr lang="en-US" altLang="zh-CN" sz="5400" b="0" cap="none" spc="0" dirty="0">
                <a:ln w="0"/>
                <a:solidFill>
                  <a:schemeClr val="accent1"/>
                </a:solidFill>
                <a:effectLst>
                  <a:outerShdw blurRad="38100" dist="25400" dir="5400000" algn="ctr" rotWithShape="0">
                    <a:srgbClr val="6E747A">
                      <a:alpha val="43000"/>
                    </a:srgbClr>
                  </a:outerShdw>
                </a:effectLst>
              </a:rPr>
              <a:t>Deployed by </a:t>
            </a:r>
          </a:p>
          <a:p>
            <a:pPr algn="ctr"/>
            <a:r>
              <a:rPr lang="en-US" altLang="zh-CN" sz="5400" b="0" cap="none" spc="0" dirty="0">
                <a:ln w="0"/>
                <a:solidFill>
                  <a:schemeClr val="accent1"/>
                </a:solidFill>
                <a:effectLst>
                  <a:outerShdw blurRad="38100" dist="25400" dir="5400000" algn="ctr" rotWithShape="0">
                    <a:srgbClr val="6E747A">
                      <a:alpha val="43000"/>
                    </a:srgbClr>
                  </a:outerShdw>
                </a:effectLst>
              </a:rPr>
              <a:t>NTT/T-Mobile/Vodafone/</a:t>
            </a:r>
          </a:p>
          <a:p>
            <a:pPr algn="ctr"/>
            <a:r>
              <a:rPr lang="en-US" altLang="zh-CN" sz="5400" b="0" cap="none" spc="0" dirty="0" err="1">
                <a:ln w="0"/>
                <a:solidFill>
                  <a:schemeClr val="accent1"/>
                </a:solidFill>
                <a:effectLst>
                  <a:outerShdw blurRad="38100" dist="25400" dir="5400000" algn="ctr" rotWithShape="0">
                    <a:srgbClr val="6E747A">
                      <a:alpha val="43000"/>
                    </a:srgbClr>
                  </a:outerShdw>
                </a:effectLst>
              </a:rPr>
              <a:t>KDDi</a:t>
            </a:r>
            <a:r>
              <a:rPr lang="en-US" altLang="zh-CN" sz="5400" b="0" cap="none" spc="0" dirty="0">
                <a:ln w="0"/>
                <a:solidFill>
                  <a:schemeClr val="accent1"/>
                </a:solidFill>
                <a:effectLst>
                  <a:outerShdw blurRad="38100" dist="25400" dir="5400000" algn="ctr" rotWithShape="0">
                    <a:srgbClr val="6E747A">
                      <a:alpha val="43000"/>
                    </a:srgbClr>
                  </a:outerShdw>
                </a:effectLst>
              </a:rPr>
              <a:t>/</a:t>
            </a:r>
            <a:r>
              <a:rPr lang="en-US" altLang="zh-CN" sz="5400" b="0" cap="none" spc="0" dirty="0" err="1">
                <a:ln w="0"/>
                <a:solidFill>
                  <a:schemeClr val="accent1"/>
                </a:solidFill>
                <a:effectLst>
                  <a:outerShdw blurRad="38100" dist="25400" dir="5400000" algn="ctr" rotWithShape="0">
                    <a:srgbClr val="6E747A">
                      <a:alpha val="43000"/>
                    </a:srgbClr>
                  </a:outerShdw>
                </a:effectLst>
              </a:rPr>
              <a:t>ChinaMobile</a:t>
            </a:r>
            <a:r>
              <a:rPr lang="en-US" altLang="zh-CN" sz="5400" b="0" cap="none" spc="0" dirty="0">
                <a:ln w="0"/>
                <a:solidFill>
                  <a:schemeClr val="accent1"/>
                </a:solidFill>
                <a:effectLst>
                  <a:outerShdw blurRad="38100" dist="25400" dir="5400000" algn="ctr" rotWithShape="0">
                    <a:srgbClr val="6E747A">
                      <a:alpha val="43000"/>
                    </a:srgbClr>
                  </a:outerShdw>
                </a:effectLst>
              </a:rPr>
              <a:t>/Verizon…</a:t>
            </a:r>
          </a:p>
        </p:txBody>
      </p:sp>
      <p:pic>
        <p:nvPicPr>
          <p:cNvPr id="2050" name="Picture 2">
            <a:extLst>
              <a:ext uri="{FF2B5EF4-FFF2-40B4-BE49-F238E27FC236}">
                <a16:creationId xmlns:a16="http://schemas.microsoft.com/office/drawing/2014/main" id="{97ACAE38-639F-0F42-A532-AA875B569B2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439538" y="5408363"/>
            <a:ext cx="2974062" cy="18125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5152899"/>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7" name="字节跳动ByteDance-PPT-0724-03.jpg" descr="字节跳动ByteDance-PPT-0724-03.jpg"/>
          <p:cNvPicPr>
            <a:picLocks noChangeAspect="1"/>
          </p:cNvPicPr>
          <p:nvPr/>
        </p:nvPicPr>
        <p:blipFill>
          <a:blip r:embed="rId3"/>
          <a:stretch>
            <a:fillRect/>
          </a:stretch>
        </p:blipFill>
        <p:spPr>
          <a:xfrm>
            <a:off x="0" y="0"/>
            <a:ext cx="24468679" cy="13716001"/>
          </a:xfrm>
          <a:prstGeom prst="rect">
            <a:avLst/>
          </a:prstGeom>
          <a:ln w="12700">
            <a:miter lim="400000"/>
          </a:ln>
        </p:spPr>
      </p:pic>
      <p:sp>
        <p:nvSpPr>
          <p:cNvPr id="138" name="为什么要做RTC？"/>
          <p:cNvSpPr txBox="1"/>
          <p:nvPr/>
        </p:nvSpPr>
        <p:spPr>
          <a:xfrm>
            <a:off x="924769" y="1426680"/>
            <a:ext cx="21638669" cy="102592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lgn="l">
              <a:defRPr sz="6000">
                <a:solidFill>
                  <a:srgbClr val="5E5E5E"/>
                </a:solidFill>
              </a:defRPr>
            </a:lvl1pPr>
          </a:lstStyle>
          <a:p>
            <a:r>
              <a:rPr lang="zh-CN" altLang="en-US" dirty="0"/>
              <a:t>欧洲电信标准化协会</a:t>
            </a:r>
            <a:r>
              <a:rPr lang="en-US" altLang="zh-CN" dirty="0"/>
              <a:t>(ETSI)</a:t>
            </a:r>
            <a:endParaRPr lang="zh-CN" altLang="en-US" dirty="0">
              <a:solidFill>
                <a:srgbClr val="000000"/>
              </a:solidFill>
            </a:endParaRPr>
          </a:p>
        </p:txBody>
      </p:sp>
      <p:cxnSp>
        <p:nvCxnSpPr>
          <p:cNvPr id="5" name="直线箭头连接符 4">
            <a:extLst>
              <a:ext uri="{FF2B5EF4-FFF2-40B4-BE49-F238E27FC236}">
                <a16:creationId xmlns:a16="http://schemas.microsoft.com/office/drawing/2014/main" id="{364625BA-6DC0-5E41-B189-25958C8953EF}"/>
              </a:ext>
            </a:extLst>
          </p:cNvPr>
          <p:cNvCxnSpPr>
            <a:cxnSpLocks/>
          </p:cNvCxnSpPr>
          <p:nvPr/>
        </p:nvCxnSpPr>
        <p:spPr>
          <a:xfrm flipV="1">
            <a:off x="2120631" y="11736769"/>
            <a:ext cx="20700458" cy="6048"/>
          </a:xfrm>
          <a:prstGeom prst="straightConnector1">
            <a:avLst/>
          </a:prstGeom>
          <a:ln w="127000">
            <a:tailEnd type="triangle"/>
          </a:ln>
        </p:spPr>
        <p:style>
          <a:lnRef idx="3">
            <a:schemeClr val="accent1"/>
          </a:lnRef>
          <a:fillRef idx="0">
            <a:schemeClr val="accent1"/>
          </a:fillRef>
          <a:effectRef idx="2">
            <a:schemeClr val="accent1"/>
          </a:effectRef>
          <a:fontRef idx="minor">
            <a:schemeClr val="tx1"/>
          </a:fontRef>
        </p:style>
      </p:cxnSp>
      <p:cxnSp>
        <p:nvCxnSpPr>
          <p:cNvPr id="12" name="直线箭头连接符 11">
            <a:extLst>
              <a:ext uri="{FF2B5EF4-FFF2-40B4-BE49-F238E27FC236}">
                <a16:creationId xmlns:a16="http://schemas.microsoft.com/office/drawing/2014/main" id="{E1A46E1F-9FFB-8C44-89D0-1FD6CCFA66E0}"/>
              </a:ext>
            </a:extLst>
          </p:cNvPr>
          <p:cNvCxnSpPr>
            <a:cxnSpLocks/>
          </p:cNvCxnSpPr>
          <p:nvPr/>
        </p:nvCxnSpPr>
        <p:spPr>
          <a:xfrm flipV="1">
            <a:off x="2120631" y="4055107"/>
            <a:ext cx="155642" cy="7755804"/>
          </a:xfrm>
          <a:prstGeom prst="straightConnector1">
            <a:avLst/>
          </a:prstGeom>
          <a:ln w="127000">
            <a:tailEnd type="triangle"/>
          </a:ln>
        </p:spPr>
        <p:style>
          <a:lnRef idx="3">
            <a:schemeClr val="accent1"/>
          </a:lnRef>
          <a:fillRef idx="0">
            <a:schemeClr val="accent1"/>
          </a:fillRef>
          <a:effectRef idx="2">
            <a:schemeClr val="accent1"/>
          </a:effectRef>
          <a:fontRef idx="minor">
            <a:schemeClr val="tx1"/>
          </a:fontRef>
        </p:style>
      </p:cxnSp>
      <p:sp>
        <p:nvSpPr>
          <p:cNvPr id="21" name="矩形 20">
            <a:extLst>
              <a:ext uri="{FF2B5EF4-FFF2-40B4-BE49-F238E27FC236}">
                <a16:creationId xmlns:a16="http://schemas.microsoft.com/office/drawing/2014/main" id="{F4C50E38-D7CC-B547-BE7E-8EB7F4ABE2BC}"/>
              </a:ext>
            </a:extLst>
          </p:cNvPr>
          <p:cNvSpPr/>
          <p:nvPr/>
        </p:nvSpPr>
        <p:spPr>
          <a:xfrm>
            <a:off x="11655219" y="11852862"/>
            <a:ext cx="1723549" cy="923330"/>
          </a:xfrm>
          <a:prstGeom prst="rect">
            <a:avLst/>
          </a:prstGeom>
          <a:noFill/>
        </p:spPr>
        <p:txBody>
          <a:bodyPr wrap="none" lIns="91440" tIns="45720" rIns="91440" bIns="45720">
            <a:spAutoFit/>
          </a:bodyPr>
          <a:lstStyle/>
          <a:p>
            <a:pPr algn="ctr"/>
            <a:r>
              <a:rPr lang="en-US" altLang="zh-CN" sz="5400" b="0" cap="none" spc="0" dirty="0">
                <a:ln w="0"/>
                <a:solidFill>
                  <a:schemeClr val="accent1"/>
                </a:solidFill>
                <a:effectLst>
                  <a:outerShdw blurRad="38100" dist="25400" dir="5400000" algn="ctr" rotWithShape="0">
                    <a:srgbClr val="6E747A">
                      <a:alpha val="43000"/>
                    </a:srgbClr>
                  </a:outerShdw>
                </a:effectLst>
              </a:rPr>
              <a:t>1995</a:t>
            </a:r>
            <a:endParaRPr lang="zh-CN" altLang="en-US" sz="5400" b="0" cap="none" spc="0" dirty="0">
              <a:ln w="0"/>
              <a:solidFill>
                <a:schemeClr val="accent1"/>
              </a:solidFill>
              <a:effectLst>
                <a:outerShdw blurRad="38100" dist="25400" dir="5400000" algn="ctr" rotWithShape="0">
                  <a:srgbClr val="6E747A">
                    <a:alpha val="43000"/>
                  </a:srgbClr>
                </a:outerShdw>
              </a:effectLst>
            </a:endParaRPr>
          </a:p>
        </p:txBody>
      </p:sp>
      <p:sp>
        <p:nvSpPr>
          <p:cNvPr id="32" name="矩形 31">
            <a:extLst>
              <a:ext uri="{FF2B5EF4-FFF2-40B4-BE49-F238E27FC236}">
                <a16:creationId xmlns:a16="http://schemas.microsoft.com/office/drawing/2014/main" id="{1B84662C-B620-D44B-8C13-8D5EC43AFDDF}"/>
              </a:ext>
            </a:extLst>
          </p:cNvPr>
          <p:cNvSpPr/>
          <p:nvPr/>
        </p:nvSpPr>
        <p:spPr>
          <a:xfrm>
            <a:off x="17091502" y="11767821"/>
            <a:ext cx="1723549" cy="923330"/>
          </a:xfrm>
          <a:prstGeom prst="rect">
            <a:avLst/>
          </a:prstGeom>
          <a:noFill/>
        </p:spPr>
        <p:txBody>
          <a:bodyPr wrap="none" lIns="91440" tIns="45720" rIns="91440" bIns="45720">
            <a:spAutoFit/>
          </a:bodyPr>
          <a:lstStyle/>
          <a:p>
            <a:pPr algn="ctr"/>
            <a:r>
              <a:rPr lang="en-US" altLang="zh-CN" sz="5400" b="0" cap="none" spc="0" dirty="0">
                <a:ln w="0"/>
                <a:solidFill>
                  <a:schemeClr val="accent1"/>
                </a:solidFill>
                <a:effectLst>
                  <a:outerShdw blurRad="38100" dist="25400" dir="5400000" algn="ctr" rotWithShape="0">
                    <a:srgbClr val="6E747A">
                      <a:alpha val="43000"/>
                    </a:srgbClr>
                  </a:outerShdw>
                </a:effectLst>
              </a:rPr>
              <a:t>2014</a:t>
            </a:r>
            <a:endParaRPr lang="zh-CN" altLang="en-US" sz="5400" b="0" cap="none" spc="0" dirty="0">
              <a:ln w="0"/>
              <a:solidFill>
                <a:schemeClr val="accent1"/>
              </a:solidFill>
              <a:effectLst>
                <a:outerShdw blurRad="38100" dist="25400" dir="5400000" algn="ctr" rotWithShape="0">
                  <a:srgbClr val="6E747A">
                    <a:alpha val="43000"/>
                  </a:srgbClr>
                </a:outerShdw>
              </a:effectLst>
            </a:endParaRPr>
          </a:p>
        </p:txBody>
      </p:sp>
      <p:sp>
        <p:nvSpPr>
          <p:cNvPr id="35" name="矩形 34">
            <a:extLst>
              <a:ext uri="{FF2B5EF4-FFF2-40B4-BE49-F238E27FC236}">
                <a16:creationId xmlns:a16="http://schemas.microsoft.com/office/drawing/2014/main" id="{A85A9589-CF75-2A45-ABD7-AE476DD4E7FB}"/>
              </a:ext>
            </a:extLst>
          </p:cNvPr>
          <p:cNvSpPr/>
          <p:nvPr/>
        </p:nvSpPr>
        <p:spPr>
          <a:xfrm>
            <a:off x="16877093" y="9256022"/>
            <a:ext cx="1787669" cy="923330"/>
          </a:xfrm>
          <a:prstGeom prst="rect">
            <a:avLst/>
          </a:prstGeom>
          <a:noFill/>
        </p:spPr>
        <p:txBody>
          <a:bodyPr wrap="none" lIns="91440" tIns="45720" rIns="91440" bIns="45720">
            <a:spAutoFit/>
          </a:bodyPr>
          <a:lstStyle/>
          <a:p>
            <a:pPr algn="ctr"/>
            <a:r>
              <a:rPr lang="en-US" altLang="zh-CN" sz="5400" b="0" cap="none" spc="0" dirty="0">
                <a:ln w="0"/>
                <a:solidFill>
                  <a:schemeClr val="accent1"/>
                </a:solidFill>
                <a:effectLst>
                  <a:outerShdw blurRad="38100" dist="25400" dir="5400000" algn="ctr" rotWithShape="0">
                    <a:srgbClr val="6E747A">
                      <a:alpha val="43000"/>
                    </a:srgbClr>
                  </a:outerShdw>
                </a:effectLst>
              </a:rPr>
              <a:t>AC-4</a:t>
            </a:r>
          </a:p>
        </p:txBody>
      </p:sp>
      <p:sp>
        <p:nvSpPr>
          <p:cNvPr id="26" name="矩形 25">
            <a:extLst>
              <a:ext uri="{FF2B5EF4-FFF2-40B4-BE49-F238E27FC236}">
                <a16:creationId xmlns:a16="http://schemas.microsoft.com/office/drawing/2014/main" id="{85D1C8BB-B4C8-CF4A-862D-72500FB44C9D}"/>
              </a:ext>
            </a:extLst>
          </p:cNvPr>
          <p:cNvSpPr/>
          <p:nvPr/>
        </p:nvSpPr>
        <p:spPr>
          <a:xfrm>
            <a:off x="11395395" y="9498377"/>
            <a:ext cx="1787669" cy="923330"/>
          </a:xfrm>
          <a:prstGeom prst="rect">
            <a:avLst/>
          </a:prstGeom>
          <a:noFill/>
        </p:spPr>
        <p:txBody>
          <a:bodyPr wrap="none" lIns="91440" tIns="45720" rIns="91440" bIns="45720">
            <a:spAutoFit/>
          </a:bodyPr>
          <a:lstStyle/>
          <a:p>
            <a:pPr algn="ctr"/>
            <a:r>
              <a:rPr lang="en-US" altLang="zh-CN" sz="5400" b="0" dirty="0">
                <a:ln w="0"/>
                <a:solidFill>
                  <a:schemeClr val="accent1"/>
                </a:solidFill>
                <a:effectLst>
                  <a:outerShdw blurRad="38100" dist="25400" dir="5400000" algn="ctr" rotWithShape="0">
                    <a:srgbClr val="6E747A">
                      <a:alpha val="43000"/>
                    </a:srgbClr>
                  </a:outerShdw>
                </a:effectLst>
              </a:rPr>
              <a:t>AC-3</a:t>
            </a:r>
            <a:endParaRPr lang="en-US" altLang="zh-CN" sz="5400" b="0" cap="none" spc="0" dirty="0">
              <a:ln w="0"/>
              <a:solidFill>
                <a:schemeClr val="accent1"/>
              </a:solidFill>
              <a:effectLst>
                <a:outerShdw blurRad="38100" dist="25400" dir="5400000" algn="ctr" rotWithShape="0">
                  <a:srgbClr val="6E747A">
                    <a:alpha val="43000"/>
                  </a:srgbClr>
                </a:outerShdw>
              </a:effectLst>
            </a:endParaRPr>
          </a:p>
        </p:txBody>
      </p:sp>
      <p:pic>
        <p:nvPicPr>
          <p:cNvPr id="8" name="图片 7">
            <a:extLst>
              <a:ext uri="{FF2B5EF4-FFF2-40B4-BE49-F238E27FC236}">
                <a16:creationId xmlns:a16="http://schemas.microsoft.com/office/drawing/2014/main" id="{05AB15BC-79F2-A044-AD97-0B016B23C445}"/>
              </a:ext>
            </a:extLst>
          </p:cNvPr>
          <p:cNvPicPr>
            <a:picLocks noChangeAspect="1"/>
          </p:cNvPicPr>
          <p:nvPr/>
        </p:nvPicPr>
        <p:blipFill>
          <a:blip r:embed="rId4"/>
          <a:stretch>
            <a:fillRect/>
          </a:stretch>
        </p:blipFill>
        <p:spPr>
          <a:xfrm>
            <a:off x="18649028" y="353014"/>
            <a:ext cx="4839179" cy="2344447"/>
          </a:xfrm>
          <a:prstGeom prst="rect">
            <a:avLst/>
          </a:prstGeom>
        </p:spPr>
      </p:pic>
      <p:pic>
        <p:nvPicPr>
          <p:cNvPr id="10" name="图片 9">
            <a:extLst>
              <a:ext uri="{FF2B5EF4-FFF2-40B4-BE49-F238E27FC236}">
                <a16:creationId xmlns:a16="http://schemas.microsoft.com/office/drawing/2014/main" id="{AE324209-4E88-B142-A0E9-86550D9F420B}"/>
              </a:ext>
            </a:extLst>
          </p:cNvPr>
          <p:cNvPicPr>
            <a:picLocks noChangeAspect="1"/>
          </p:cNvPicPr>
          <p:nvPr/>
        </p:nvPicPr>
        <p:blipFill>
          <a:blip r:embed="rId5"/>
          <a:stretch>
            <a:fillRect/>
          </a:stretch>
        </p:blipFill>
        <p:spPr>
          <a:xfrm>
            <a:off x="10646218" y="6603786"/>
            <a:ext cx="3286024" cy="2376500"/>
          </a:xfrm>
          <a:prstGeom prst="rect">
            <a:avLst/>
          </a:prstGeom>
        </p:spPr>
      </p:pic>
      <p:pic>
        <p:nvPicPr>
          <p:cNvPr id="11" name="图片 10">
            <a:extLst>
              <a:ext uri="{FF2B5EF4-FFF2-40B4-BE49-F238E27FC236}">
                <a16:creationId xmlns:a16="http://schemas.microsoft.com/office/drawing/2014/main" id="{1A5D094A-1BFC-4644-8057-A70A8031F340}"/>
              </a:ext>
            </a:extLst>
          </p:cNvPr>
          <p:cNvPicPr>
            <a:picLocks noChangeAspect="1"/>
          </p:cNvPicPr>
          <p:nvPr/>
        </p:nvPicPr>
        <p:blipFill>
          <a:blip r:embed="rId6"/>
          <a:stretch>
            <a:fillRect/>
          </a:stretch>
        </p:blipFill>
        <p:spPr>
          <a:xfrm>
            <a:off x="15731268" y="3869699"/>
            <a:ext cx="3652598" cy="2958604"/>
          </a:xfrm>
          <a:prstGeom prst="rect">
            <a:avLst/>
          </a:prstGeom>
        </p:spPr>
      </p:pic>
      <p:pic>
        <p:nvPicPr>
          <p:cNvPr id="13" name="图片 12">
            <a:extLst>
              <a:ext uri="{FF2B5EF4-FFF2-40B4-BE49-F238E27FC236}">
                <a16:creationId xmlns:a16="http://schemas.microsoft.com/office/drawing/2014/main" id="{7044FC2B-7ABE-574C-80C5-E6ED436F45E6}"/>
              </a:ext>
            </a:extLst>
          </p:cNvPr>
          <p:cNvPicPr>
            <a:picLocks noChangeAspect="1"/>
          </p:cNvPicPr>
          <p:nvPr/>
        </p:nvPicPr>
        <p:blipFill>
          <a:blip r:embed="rId7"/>
          <a:stretch>
            <a:fillRect/>
          </a:stretch>
        </p:blipFill>
        <p:spPr>
          <a:xfrm>
            <a:off x="15072310" y="6824250"/>
            <a:ext cx="4554443" cy="2550488"/>
          </a:xfrm>
          <a:prstGeom prst="rect">
            <a:avLst/>
          </a:prstGeom>
        </p:spPr>
      </p:pic>
      <p:sp>
        <p:nvSpPr>
          <p:cNvPr id="28" name="矩形 27">
            <a:extLst>
              <a:ext uri="{FF2B5EF4-FFF2-40B4-BE49-F238E27FC236}">
                <a16:creationId xmlns:a16="http://schemas.microsoft.com/office/drawing/2014/main" id="{0D6AB080-2EBF-BF45-AB46-67081B7ED77C}"/>
              </a:ext>
            </a:extLst>
          </p:cNvPr>
          <p:cNvSpPr/>
          <p:nvPr/>
        </p:nvSpPr>
        <p:spPr>
          <a:xfrm>
            <a:off x="5067886" y="9554030"/>
            <a:ext cx="1518365" cy="923330"/>
          </a:xfrm>
          <a:prstGeom prst="rect">
            <a:avLst/>
          </a:prstGeom>
          <a:noFill/>
        </p:spPr>
        <p:txBody>
          <a:bodyPr wrap="none" lIns="91440" tIns="45720" rIns="91440" bIns="45720">
            <a:spAutoFit/>
          </a:bodyPr>
          <a:lstStyle/>
          <a:p>
            <a:pPr algn="ctr"/>
            <a:r>
              <a:rPr lang="en-US" altLang="zh-CN" sz="5400" b="0" cap="none" spc="0" dirty="0">
                <a:ln w="0"/>
                <a:solidFill>
                  <a:schemeClr val="accent1"/>
                </a:solidFill>
                <a:effectLst>
                  <a:outerShdw blurRad="38100" dist="25400" dir="5400000" algn="ctr" rotWithShape="0">
                    <a:srgbClr val="6E747A">
                      <a:alpha val="43000"/>
                    </a:srgbClr>
                  </a:outerShdw>
                </a:effectLst>
              </a:rPr>
              <a:t>DTS</a:t>
            </a:r>
          </a:p>
        </p:txBody>
      </p:sp>
      <p:pic>
        <p:nvPicPr>
          <p:cNvPr id="15" name="图片 14">
            <a:extLst>
              <a:ext uri="{FF2B5EF4-FFF2-40B4-BE49-F238E27FC236}">
                <a16:creationId xmlns:a16="http://schemas.microsoft.com/office/drawing/2014/main" id="{814B3893-63C5-B04D-989F-115E9281CF2A}"/>
              </a:ext>
            </a:extLst>
          </p:cNvPr>
          <p:cNvPicPr>
            <a:picLocks noChangeAspect="1"/>
          </p:cNvPicPr>
          <p:nvPr/>
        </p:nvPicPr>
        <p:blipFill>
          <a:blip r:embed="rId8"/>
          <a:stretch>
            <a:fillRect/>
          </a:stretch>
        </p:blipFill>
        <p:spPr>
          <a:xfrm>
            <a:off x="2548975" y="6787817"/>
            <a:ext cx="3652597" cy="1953345"/>
          </a:xfrm>
          <a:prstGeom prst="rect">
            <a:avLst/>
          </a:prstGeom>
        </p:spPr>
      </p:pic>
      <p:pic>
        <p:nvPicPr>
          <p:cNvPr id="16" name="图片 15">
            <a:extLst>
              <a:ext uri="{FF2B5EF4-FFF2-40B4-BE49-F238E27FC236}">
                <a16:creationId xmlns:a16="http://schemas.microsoft.com/office/drawing/2014/main" id="{C136060F-6310-3E4E-A246-BA7462964EB8}"/>
              </a:ext>
            </a:extLst>
          </p:cNvPr>
          <p:cNvPicPr>
            <a:picLocks noChangeAspect="1"/>
          </p:cNvPicPr>
          <p:nvPr/>
        </p:nvPicPr>
        <p:blipFill>
          <a:blip r:embed="rId9"/>
          <a:stretch>
            <a:fillRect/>
          </a:stretch>
        </p:blipFill>
        <p:spPr>
          <a:xfrm>
            <a:off x="3849654" y="3418220"/>
            <a:ext cx="4204582" cy="2792825"/>
          </a:xfrm>
          <a:prstGeom prst="rect">
            <a:avLst/>
          </a:prstGeom>
        </p:spPr>
      </p:pic>
      <p:sp>
        <p:nvSpPr>
          <p:cNvPr id="34" name="矩形 33">
            <a:extLst>
              <a:ext uri="{FF2B5EF4-FFF2-40B4-BE49-F238E27FC236}">
                <a16:creationId xmlns:a16="http://schemas.microsoft.com/office/drawing/2014/main" id="{DF7F4FAD-F457-1B47-AB94-FDD3D04C359B}"/>
              </a:ext>
            </a:extLst>
          </p:cNvPr>
          <p:cNvSpPr/>
          <p:nvPr/>
        </p:nvSpPr>
        <p:spPr>
          <a:xfrm>
            <a:off x="4989830" y="11810911"/>
            <a:ext cx="1723549" cy="923330"/>
          </a:xfrm>
          <a:prstGeom prst="rect">
            <a:avLst/>
          </a:prstGeom>
          <a:noFill/>
        </p:spPr>
        <p:txBody>
          <a:bodyPr wrap="none" lIns="91440" tIns="45720" rIns="91440" bIns="45720">
            <a:spAutoFit/>
          </a:bodyPr>
          <a:lstStyle/>
          <a:p>
            <a:pPr algn="ctr"/>
            <a:r>
              <a:rPr lang="en-US" altLang="zh-CN" sz="5400" b="0" cap="none" spc="0" dirty="0">
                <a:ln w="0"/>
                <a:solidFill>
                  <a:schemeClr val="accent1"/>
                </a:solidFill>
                <a:effectLst>
                  <a:outerShdw blurRad="38100" dist="25400" dir="5400000" algn="ctr" rotWithShape="0">
                    <a:srgbClr val="6E747A">
                      <a:alpha val="43000"/>
                    </a:srgbClr>
                  </a:outerShdw>
                </a:effectLst>
              </a:rPr>
              <a:t>1993</a:t>
            </a:r>
            <a:endParaRPr lang="zh-CN" altLang="en-US" sz="5400" b="0" cap="none" spc="0" dirty="0">
              <a:ln w="0"/>
              <a:solidFill>
                <a:schemeClr val="accent1"/>
              </a:solidFill>
              <a:effectLst>
                <a:outerShdw blurRad="38100" dist="25400" dir="5400000" algn="ctr" rotWithShape="0">
                  <a:srgbClr val="6E747A">
                    <a:alpha val="43000"/>
                  </a:srgbClr>
                </a:outerShdw>
              </a:effectLst>
            </a:endParaRPr>
          </a:p>
        </p:txBody>
      </p:sp>
      <p:pic>
        <p:nvPicPr>
          <p:cNvPr id="29" name="图片 28">
            <a:extLst>
              <a:ext uri="{FF2B5EF4-FFF2-40B4-BE49-F238E27FC236}">
                <a16:creationId xmlns:a16="http://schemas.microsoft.com/office/drawing/2014/main" id="{29EBB8CA-C5BA-594D-8DF0-27FBA9AA7183}"/>
              </a:ext>
            </a:extLst>
          </p:cNvPr>
          <p:cNvPicPr>
            <a:picLocks noChangeAspect="1"/>
          </p:cNvPicPr>
          <p:nvPr/>
        </p:nvPicPr>
        <p:blipFill>
          <a:blip r:embed="rId10"/>
          <a:stretch>
            <a:fillRect/>
          </a:stretch>
        </p:blipFill>
        <p:spPr>
          <a:xfrm>
            <a:off x="10756770" y="3016103"/>
            <a:ext cx="2688897" cy="3984457"/>
          </a:xfrm>
          <a:prstGeom prst="rect">
            <a:avLst/>
          </a:prstGeom>
        </p:spPr>
      </p:pic>
      <p:pic>
        <p:nvPicPr>
          <p:cNvPr id="31" name="图片 30">
            <a:extLst>
              <a:ext uri="{FF2B5EF4-FFF2-40B4-BE49-F238E27FC236}">
                <a16:creationId xmlns:a16="http://schemas.microsoft.com/office/drawing/2014/main" id="{FFFC3739-372F-7347-8AE3-6299777305A8}"/>
              </a:ext>
            </a:extLst>
          </p:cNvPr>
          <p:cNvPicPr>
            <a:picLocks noChangeAspect="1"/>
          </p:cNvPicPr>
          <p:nvPr/>
        </p:nvPicPr>
        <p:blipFill>
          <a:blip r:embed="rId11"/>
          <a:stretch>
            <a:fillRect/>
          </a:stretch>
        </p:blipFill>
        <p:spPr>
          <a:xfrm>
            <a:off x="6266184" y="6625938"/>
            <a:ext cx="2540000" cy="2540000"/>
          </a:xfrm>
          <a:prstGeom prst="rect">
            <a:avLst/>
          </a:prstGeom>
        </p:spPr>
      </p:pic>
    </p:spTree>
    <p:extLst>
      <p:ext uri="{BB962C8B-B14F-4D97-AF65-F5344CB8AC3E}">
        <p14:creationId xmlns:p14="http://schemas.microsoft.com/office/powerpoint/2010/main" val="955804459"/>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7" name="字节跳动ByteDance-PPT-0724-03.jpg" descr="字节跳动ByteDance-PPT-0724-03.jpg"/>
          <p:cNvPicPr>
            <a:picLocks noChangeAspect="1"/>
          </p:cNvPicPr>
          <p:nvPr/>
        </p:nvPicPr>
        <p:blipFill>
          <a:blip r:embed="rId3"/>
          <a:stretch>
            <a:fillRect/>
          </a:stretch>
        </p:blipFill>
        <p:spPr>
          <a:xfrm>
            <a:off x="0" y="0"/>
            <a:ext cx="24468679" cy="13716001"/>
          </a:xfrm>
          <a:prstGeom prst="rect">
            <a:avLst/>
          </a:prstGeom>
          <a:ln w="12700">
            <a:miter lim="400000"/>
          </a:ln>
        </p:spPr>
      </p:pic>
      <p:sp>
        <p:nvSpPr>
          <p:cNvPr id="138" name="为什么要做RTC？"/>
          <p:cNvSpPr txBox="1"/>
          <p:nvPr/>
        </p:nvSpPr>
        <p:spPr>
          <a:xfrm>
            <a:off x="924769" y="1426680"/>
            <a:ext cx="21638669" cy="102592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lgn="l">
              <a:defRPr sz="6000">
                <a:solidFill>
                  <a:srgbClr val="5E5E5E"/>
                </a:solidFill>
              </a:defRPr>
            </a:lvl1pPr>
          </a:lstStyle>
          <a:p>
            <a:r>
              <a:rPr lang="zh-CN" altLang="en-US" dirty="0">
                <a:sym typeface="Helvetica Neue Light"/>
              </a:rPr>
              <a:t>互联网工程任务组</a:t>
            </a:r>
            <a:r>
              <a:rPr lang="en-US" altLang="zh-CN" dirty="0">
                <a:sym typeface="Helvetica Neue Light"/>
              </a:rPr>
              <a:t>(IETF)</a:t>
            </a:r>
            <a:endParaRPr lang="zh-CN" altLang="en-US" dirty="0">
              <a:sym typeface="Helvetica Neue Light"/>
            </a:endParaRPr>
          </a:p>
        </p:txBody>
      </p:sp>
      <p:cxnSp>
        <p:nvCxnSpPr>
          <p:cNvPr id="5" name="直线箭头连接符 4">
            <a:extLst>
              <a:ext uri="{FF2B5EF4-FFF2-40B4-BE49-F238E27FC236}">
                <a16:creationId xmlns:a16="http://schemas.microsoft.com/office/drawing/2014/main" id="{364625BA-6DC0-5E41-B189-25958C8953EF}"/>
              </a:ext>
            </a:extLst>
          </p:cNvPr>
          <p:cNvCxnSpPr>
            <a:cxnSpLocks/>
          </p:cNvCxnSpPr>
          <p:nvPr/>
        </p:nvCxnSpPr>
        <p:spPr>
          <a:xfrm flipV="1">
            <a:off x="2120631" y="11736769"/>
            <a:ext cx="20700458" cy="6048"/>
          </a:xfrm>
          <a:prstGeom prst="straightConnector1">
            <a:avLst/>
          </a:prstGeom>
          <a:ln w="127000">
            <a:tailEnd type="triangle"/>
          </a:ln>
        </p:spPr>
        <p:style>
          <a:lnRef idx="3">
            <a:schemeClr val="accent1"/>
          </a:lnRef>
          <a:fillRef idx="0">
            <a:schemeClr val="accent1"/>
          </a:fillRef>
          <a:effectRef idx="2">
            <a:schemeClr val="accent1"/>
          </a:effectRef>
          <a:fontRef idx="minor">
            <a:schemeClr val="tx1"/>
          </a:fontRef>
        </p:style>
      </p:cxnSp>
      <p:cxnSp>
        <p:nvCxnSpPr>
          <p:cNvPr id="12" name="直线箭头连接符 11">
            <a:extLst>
              <a:ext uri="{FF2B5EF4-FFF2-40B4-BE49-F238E27FC236}">
                <a16:creationId xmlns:a16="http://schemas.microsoft.com/office/drawing/2014/main" id="{E1A46E1F-9FFB-8C44-89D0-1FD6CCFA66E0}"/>
              </a:ext>
            </a:extLst>
          </p:cNvPr>
          <p:cNvCxnSpPr>
            <a:cxnSpLocks/>
          </p:cNvCxnSpPr>
          <p:nvPr/>
        </p:nvCxnSpPr>
        <p:spPr>
          <a:xfrm flipV="1">
            <a:off x="2120631" y="4055107"/>
            <a:ext cx="155642" cy="7755804"/>
          </a:xfrm>
          <a:prstGeom prst="straightConnector1">
            <a:avLst/>
          </a:prstGeom>
          <a:ln w="127000">
            <a:tailEnd type="triangle"/>
          </a:ln>
        </p:spPr>
        <p:style>
          <a:lnRef idx="3">
            <a:schemeClr val="accent1"/>
          </a:lnRef>
          <a:fillRef idx="0">
            <a:schemeClr val="accent1"/>
          </a:fillRef>
          <a:effectRef idx="2">
            <a:schemeClr val="accent1"/>
          </a:effectRef>
          <a:fontRef idx="minor">
            <a:schemeClr val="tx1"/>
          </a:fontRef>
        </p:style>
      </p:cxnSp>
      <p:sp>
        <p:nvSpPr>
          <p:cNvPr id="32" name="矩形 31">
            <a:extLst>
              <a:ext uri="{FF2B5EF4-FFF2-40B4-BE49-F238E27FC236}">
                <a16:creationId xmlns:a16="http://schemas.microsoft.com/office/drawing/2014/main" id="{1B84662C-B620-D44B-8C13-8D5EC43AFDDF}"/>
              </a:ext>
            </a:extLst>
          </p:cNvPr>
          <p:cNvSpPr/>
          <p:nvPr/>
        </p:nvSpPr>
        <p:spPr>
          <a:xfrm>
            <a:off x="17091502" y="11767821"/>
            <a:ext cx="1723549" cy="923330"/>
          </a:xfrm>
          <a:prstGeom prst="rect">
            <a:avLst/>
          </a:prstGeom>
          <a:noFill/>
        </p:spPr>
        <p:txBody>
          <a:bodyPr wrap="none" lIns="91440" tIns="45720" rIns="91440" bIns="45720">
            <a:spAutoFit/>
          </a:bodyPr>
          <a:lstStyle/>
          <a:p>
            <a:pPr algn="ctr"/>
            <a:r>
              <a:rPr lang="en-US" altLang="zh-CN" sz="5400" b="0" cap="none" spc="0" dirty="0">
                <a:ln w="0"/>
                <a:solidFill>
                  <a:schemeClr val="accent1"/>
                </a:solidFill>
                <a:effectLst>
                  <a:outerShdw blurRad="38100" dist="25400" dir="5400000" algn="ctr" rotWithShape="0">
                    <a:srgbClr val="6E747A">
                      <a:alpha val="43000"/>
                    </a:srgbClr>
                  </a:outerShdw>
                </a:effectLst>
              </a:rPr>
              <a:t>2012</a:t>
            </a:r>
            <a:endParaRPr lang="zh-CN" altLang="en-US" sz="5400" b="0" cap="none" spc="0" dirty="0">
              <a:ln w="0"/>
              <a:solidFill>
                <a:schemeClr val="accent1"/>
              </a:solidFill>
              <a:effectLst>
                <a:outerShdw blurRad="38100" dist="25400" dir="5400000" algn="ctr" rotWithShape="0">
                  <a:srgbClr val="6E747A">
                    <a:alpha val="43000"/>
                  </a:srgbClr>
                </a:outerShdw>
              </a:effectLst>
            </a:endParaRPr>
          </a:p>
        </p:txBody>
      </p:sp>
      <p:sp>
        <p:nvSpPr>
          <p:cNvPr id="35" name="矩形 34">
            <a:extLst>
              <a:ext uri="{FF2B5EF4-FFF2-40B4-BE49-F238E27FC236}">
                <a16:creationId xmlns:a16="http://schemas.microsoft.com/office/drawing/2014/main" id="{A85A9589-CF75-2A45-ABD7-AE476DD4E7FB}"/>
              </a:ext>
            </a:extLst>
          </p:cNvPr>
          <p:cNvSpPr/>
          <p:nvPr/>
        </p:nvSpPr>
        <p:spPr>
          <a:xfrm>
            <a:off x="16706781" y="9751388"/>
            <a:ext cx="2108270" cy="923330"/>
          </a:xfrm>
          <a:prstGeom prst="rect">
            <a:avLst/>
          </a:prstGeom>
          <a:noFill/>
        </p:spPr>
        <p:txBody>
          <a:bodyPr wrap="none" lIns="91440" tIns="45720" rIns="91440" bIns="45720">
            <a:spAutoFit/>
          </a:bodyPr>
          <a:lstStyle/>
          <a:p>
            <a:pPr algn="ctr"/>
            <a:r>
              <a:rPr lang="en-US" altLang="zh-CN" sz="5400" b="0" cap="none" spc="0" dirty="0">
                <a:ln w="0"/>
                <a:solidFill>
                  <a:schemeClr val="accent1"/>
                </a:solidFill>
                <a:effectLst>
                  <a:outerShdw blurRad="38100" dist="25400" dir="5400000" algn="ctr" rotWithShape="0">
                    <a:srgbClr val="6E747A">
                      <a:alpha val="43000"/>
                    </a:srgbClr>
                  </a:outerShdw>
                </a:effectLst>
              </a:rPr>
              <a:t>OPUS</a:t>
            </a:r>
          </a:p>
        </p:txBody>
      </p:sp>
      <p:sp>
        <p:nvSpPr>
          <p:cNvPr id="28" name="矩形 27">
            <a:extLst>
              <a:ext uri="{FF2B5EF4-FFF2-40B4-BE49-F238E27FC236}">
                <a16:creationId xmlns:a16="http://schemas.microsoft.com/office/drawing/2014/main" id="{0D6AB080-2EBF-BF45-AB46-67081B7ED77C}"/>
              </a:ext>
            </a:extLst>
          </p:cNvPr>
          <p:cNvSpPr/>
          <p:nvPr/>
        </p:nvSpPr>
        <p:spPr>
          <a:xfrm>
            <a:off x="11652311" y="9675010"/>
            <a:ext cx="1697901" cy="923330"/>
          </a:xfrm>
          <a:prstGeom prst="rect">
            <a:avLst/>
          </a:prstGeom>
          <a:noFill/>
        </p:spPr>
        <p:txBody>
          <a:bodyPr wrap="none" lIns="91440" tIns="45720" rIns="91440" bIns="45720">
            <a:spAutoFit/>
          </a:bodyPr>
          <a:lstStyle/>
          <a:p>
            <a:pPr algn="ctr"/>
            <a:r>
              <a:rPr lang="en-US" altLang="zh-CN" sz="5400" b="0" cap="none" spc="0" dirty="0" err="1">
                <a:ln w="0"/>
                <a:solidFill>
                  <a:schemeClr val="accent1"/>
                </a:solidFill>
                <a:effectLst>
                  <a:outerShdw blurRad="38100" dist="25400" dir="5400000" algn="ctr" rotWithShape="0">
                    <a:srgbClr val="6E747A">
                      <a:alpha val="43000"/>
                    </a:srgbClr>
                  </a:outerShdw>
                </a:effectLst>
              </a:rPr>
              <a:t>iLBC</a:t>
            </a:r>
            <a:endParaRPr lang="en-US" altLang="zh-CN" sz="5400" b="0" cap="none" spc="0" dirty="0">
              <a:ln w="0"/>
              <a:solidFill>
                <a:schemeClr val="accent1"/>
              </a:solidFill>
              <a:effectLst>
                <a:outerShdw blurRad="38100" dist="25400" dir="5400000" algn="ctr" rotWithShape="0">
                  <a:srgbClr val="6E747A">
                    <a:alpha val="43000"/>
                  </a:srgbClr>
                </a:outerShdw>
              </a:effectLst>
            </a:endParaRPr>
          </a:p>
        </p:txBody>
      </p:sp>
      <p:sp>
        <p:nvSpPr>
          <p:cNvPr id="34" name="矩形 33">
            <a:extLst>
              <a:ext uri="{FF2B5EF4-FFF2-40B4-BE49-F238E27FC236}">
                <a16:creationId xmlns:a16="http://schemas.microsoft.com/office/drawing/2014/main" id="{DF7F4FAD-F457-1B47-AB94-FDD3D04C359B}"/>
              </a:ext>
            </a:extLst>
          </p:cNvPr>
          <p:cNvSpPr/>
          <p:nvPr/>
        </p:nvSpPr>
        <p:spPr>
          <a:xfrm>
            <a:off x="11687015" y="11870273"/>
            <a:ext cx="1723549" cy="923330"/>
          </a:xfrm>
          <a:prstGeom prst="rect">
            <a:avLst/>
          </a:prstGeom>
          <a:noFill/>
        </p:spPr>
        <p:txBody>
          <a:bodyPr wrap="none" lIns="91440" tIns="45720" rIns="91440" bIns="45720">
            <a:spAutoFit/>
          </a:bodyPr>
          <a:lstStyle/>
          <a:p>
            <a:pPr algn="ctr"/>
            <a:r>
              <a:rPr lang="en-US" altLang="zh-CN" sz="5400" b="0" cap="none" spc="0" dirty="0">
                <a:ln w="0"/>
                <a:solidFill>
                  <a:schemeClr val="accent1"/>
                </a:solidFill>
                <a:effectLst>
                  <a:outerShdw blurRad="38100" dist="25400" dir="5400000" algn="ctr" rotWithShape="0">
                    <a:srgbClr val="6E747A">
                      <a:alpha val="43000"/>
                    </a:srgbClr>
                  </a:outerShdw>
                </a:effectLst>
              </a:rPr>
              <a:t>2004</a:t>
            </a:r>
            <a:endParaRPr lang="zh-CN" altLang="en-US" sz="5400" b="0" cap="none" spc="0" dirty="0">
              <a:ln w="0"/>
              <a:solidFill>
                <a:schemeClr val="accent1"/>
              </a:solidFill>
              <a:effectLst>
                <a:outerShdw blurRad="38100" dist="25400" dir="5400000" algn="ctr" rotWithShape="0">
                  <a:srgbClr val="6E747A">
                    <a:alpha val="43000"/>
                  </a:srgbClr>
                </a:outerShdw>
              </a:effectLst>
            </a:endParaRPr>
          </a:p>
        </p:txBody>
      </p:sp>
      <p:pic>
        <p:nvPicPr>
          <p:cNvPr id="2" name="图片 1">
            <a:extLst>
              <a:ext uri="{FF2B5EF4-FFF2-40B4-BE49-F238E27FC236}">
                <a16:creationId xmlns:a16="http://schemas.microsoft.com/office/drawing/2014/main" id="{FED6FBF4-2D95-5040-AD45-C59A78C715BE}"/>
              </a:ext>
            </a:extLst>
          </p:cNvPr>
          <p:cNvPicPr>
            <a:picLocks noChangeAspect="1"/>
          </p:cNvPicPr>
          <p:nvPr/>
        </p:nvPicPr>
        <p:blipFill>
          <a:blip r:embed="rId4"/>
          <a:stretch>
            <a:fillRect/>
          </a:stretch>
        </p:blipFill>
        <p:spPr>
          <a:xfrm>
            <a:off x="18419396" y="425783"/>
            <a:ext cx="4144042" cy="2203877"/>
          </a:xfrm>
          <a:prstGeom prst="rect">
            <a:avLst/>
          </a:prstGeom>
        </p:spPr>
      </p:pic>
      <p:pic>
        <p:nvPicPr>
          <p:cNvPr id="22" name="图片 21">
            <a:extLst>
              <a:ext uri="{FF2B5EF4-FFF2-40B4-BE49-F238E27FC236}">
                <a16:creationId xmlns:a16="http://schemas.microsoft.com/office/drawing/2014/main" id="{04F7349A-4FA4-F641-8CB7-9BA413031964}"/>
              </a:ext>
            </a:extLst>
          </p:cNvPr>
          <p:cNvPicPr>
            <a:picLocks noChangeAspect="1"/>
          </p:cNvPicPr>
          <p:nvPr/>
        </p:nvPicPr>
        <p:blipFill>
          <a:blip r:embed="rId5"/>
          <a:stretch>
            <a:fillRect/>
          </a:stretch>
        </p:blipFill>
        <p:spPr>
          <a:xfrm>
            <a:off x="10667799" y="6345294"/>
            <a:ext cx="3232970" cy="2801907"/>
          </a:xfrm>
          <a:prstGeom prst="rect">
            <a:avLst/>
          </a:prstGeom>
        </p:spPr>
      </p:pic>
      <p:pic>
        <p:nvPicPr>
          <p:cNvPr id="3" name="图片 2">
            <a:extLst>
              <a:ext uri="{FF2B5EF4-FFF2-40B4-BE49-F238E27FC236}">
                <a16:creationId xmlns:a16="http://schemas.microsoft.com/office/drawing/2014/main" id="{C81FD8A5-2B94-784F-BF6A-A6DFD625D1DE}"/>
              </a:ext>
            </a:extLst>
          </p:cNvPr>
          <p:cNvPicPr>
            <a:picLocks noChangeAspect="1"/>
          </p:cNvPicPr>
          <p:nvPr/>
        </p:nvPicPr>
        <p:blipFill>
          <a:blip r:embed="rId6"/>
          <a:stretch>
            <a:fillRect/>
          </a:stretch>
        </p:blipFill>
        <p:spPr>
          <a:xfrm>
            <a:off x="10908528" y="4466471"/>
            <a:ext cx="3185468" cy="1517782"/>
          </a:xfrm>
          <a:prstGeom prst="rect">
            <a:avLst/>
          </a:prstGeom>
        </p:spPr>
      </p:pic>
      <p:sp>
        <p:nvSpPr>
          <p:cNvPr id="23" name="矩形 22">
            <a:extLst>
              <a:ext uri="{FF2B5EF4-FFF2-40B4-BE49-F238E27FC236}">
                <a16:creationId xmlns:a16="http://schemas.microsoft.com/office/drawing/2014/main" id="{8D7328A0-1F7D-5942-A5E1-FC31B1300AB6}"/>
              </a:ext>
            </a:extLst>
          </p:cNvPr>
          <p:cNvSpPr/>
          <p:nvPr/>
        </p:nvSpPr>
        <p:spPr>
          <a:xfrm>
            <a:off x="7430461" y="9602466"/>
            <a:ext cx="2044150" cy="923330"/>
          </a:xfrm>
          <a:prstGeom prst="rect">
            <a:avLst/>
          </a:prstGeom>
          <a:noFill/>
        </p:spPr>
        <p:txBody>
          <a:bodyPr wrap="none" lIns="91440" tIns="45720" rIns="91440" bIns="45720">
            <a:spAutoFit/>
          </a:bodyPr>
          <a:lstStyle/>
          <a:p>
            <a:pPr algn="ctr"/>
            <a:r>
              <a:rPr lang="en-US" altLang="zh-CN" sz="5400" b="0" cap="none" spc="0" dirty="0" err="1">
                <a:ln w="0"/>
                <a:solidFill>
                  <a:schemeClr val="accent1"/>
                </a:solidFill>
                <a:effectLst>
                  <a:outerShdw blurRad="38100" dist="25400" dir="5400000" algn="ctr" rotWithShape="0">
                    <a:srgbClr val="6E747A">
                      <a:alpha val="43000"/>
                    </a:srgbClr>
                  </a:outerShdw>
                </a:effectLst>
              </a:rPr>
              <a:t>speex</a:t>
            </a:r>
            <a:endParaRPr lang="en-US" altLang="zh-CN" sz="5400" b="0" cap="none" spc="0" dirty="0">
              <a:ln w="0"/>
              <a:solidFill>
                <a:schemeClr val="accent1"/>
              </a:solidFill>
              <a:effectLst>
                <a:outerShdw blurRad="38100" dist="25400" dir="5400000" algn="ctr" rotWithShape="0">
                  <a:srgbClr val="6E747A">
                    <a:alpha val="43000"/>
                  </a:srgbClr>
                </a:outerShdw>
              </a:effectLst>
            </a:endParaRPr>
          </a:p>
        </p:txBody>
      </p:sp>
      <p:sp>
        <p:nvSpPr>
          <p:cNvPr id="24" name="矩形 23">
            <a:extLst>
              <a:ext uri="{FF2B5EF4-FFF2-40B4-BE49-F238E27FC236}">
                <a16:creationId xmlns:a16="http://schemas.microsoft.com/office/drawing/2014/main" id="{3BCD2CD4-3EDC-FD44-BC6E-F55A462C2944}"/>
              </a:ext>
            </a:extLst>
          </p:cNvPr>
          <p:cNvSpPr/>
          <p:nvPr/>
        </p:nvSpPr>
        <p:spPr>
          <a:xfrm>
            <a:off x="7485549" y="11877406"/>
            <a:ext cx="1723549" cy="923330"/>
          </a:xfrm>
          <a:prstGeom prst="rect">
            <a:avLst/>
          </a:prstGeom>
          <a:noFill/>
        </p:spPr>
        <p:txBody>
          <a:bodyPr wrap="none" lIns="91440" tIns="45720" rIns="91440" bIns="45720">
            <a:spAutoFit/>
          </a:bodyPr>
          <a:lstStyle/>
          <a:p>
            <a:pPr algn="ctr"/>
            <a:r>
              <a:rPr lang="en-US" altLang="zh-CN" sz="5400" b="0" cap="none" spc="0" dirty="0">
                <a:ln w="0"/>
                <a:solidFill>
                  <a:schemeClr val="accent1"/>
                </a:solidFill>
                <a:effectLst>
                  <a:outerShdw blurRad="38100" dist="25400" dir="5400000" algn="ctr" rotWithShape="0">
                    <a:srgbClr val="6E747A">
                      <a:alpha val="43000"/>
                    </a:srgbClr>
                  </a:outerShdw>
                </a:effectLst>
              </a:rPr>
              <a:t>2003</a:t>
            </a:r>
            <a:endParaRPr lang="zh-CN" altLang="en-US" sz="5400" b="0" cap="none" spc="0" dirty="0">
              <a:ln w="0"/>
              <a:solidFill>
                <a:schemeClr val="accent1"/>
              </a:solidFill>
              <a:effectLst>
                <a:outerShdw blurRad="38100" dist="25400" dir="5400000" algn="ctr" rotWithShape="0">
                  <a:srgbClr val="6E747A">
                    <a:alpha val="43000"/>
                  </a:srgbClr>
                </a:outerShdw>
              </a:effectLst>
            </a:endParaRPr>
          </a:p>
        </p:txBody>
      </p:sp>
      <p:pic>
        <p:nvPicPr>
          <p:cNvPr id="25" name="图片 24">
            <a:extLst>
              <a:ext uri="{FF2B5EF4-FFF2-40B4-BE49-F238E27FC236}">
                <a16:creationId xmlns:a16="http://schemas.microsoft.com/office/drawing/2014/main" id="{20C0AA83-F4BC-F743-A4BB-7CD2EF4FF115}"/>
              </a:ext>
            </a:extLst>
          </p:cNvPr>
          <p:cNvPicPr>
            <a:picLocks noChangeAspect="1"/>
          </p:cNvPicPr>
          <p:nvPr/>
        </p:nvPicPr>
        <p:blipFill>
          <a:blip r:embed="rId5"/>
          <a:stretch>
            <a:fillRect/>
          </a:stretch>
        </p:blipFill>
        <p:spPr>
          <a:xfrm>
            <a:off x="6836051" y="6572831"/>
            <a:ext cx="3232970" cy="2801907"/>
          </a:xfrm>
          <a:prstGeom prst="rect">
            <a:avLst/>
          </a:prstGeom>
        </p:spPr>
      </p:pic>
      <p:sp>
        <p:nvSpPr>
          <p:cNvPr id="29" name="矩形 28">
            <a:extLst>
              <a:ext uri="{FF2B5EF4-FFF2-40B4-BE49-F238E27FC236}">
                <a16:creationId xmlns:a16="http://schemas.microsoft.com/office/drawing/2014/main" id="{AFBAE1DC-7013-F247-BF5F-028E5726C74A}"/>
              </a:ext>
            </a:extLst>
          </p:cNvPr>
          <p:cNvSpPr/>
          <p:nvPr/>
        </p:nvSpPr>
        <p:spPr>
          <a:xfrm>
            <a:off x="6836051" y="3006667"/>
            <a:ext cx="2975486" cy="646331"/>
          </a:xfrm>
          <a:prstGeom prst="rect">
            <a:avLst/>
          </a:prstGeom>
          <a:noFill/>
        </p:spPr>
        <p:txBody>
          <a:bodyPr wrap="square" lIns="91440" tIns="45720" rIns="91440" bIns="45720">
            <a:spAutoFit/>
          </a:bodyPr>
          <a:lstStyle/>
          <a:p>
            <a:pPr algn="ctr"/>
            <a:r>
              <a:rPr lang="en-US" altLang="zh-CN" sz="3600" b="0" cap="none" spc="0" dirty="0">
                <a:ln w="0"/>
                <a:solidFill>
                  <a:schemeClr val="accent1"/>
                </a:solidFill>
                <a:effectLst>
                  <a:outerShdw blurRad="38100" dist="25400" dir="5400000" algn="ctr" rotWithShape="0">
                    <a:srgbClr val="6E747A">
                      <a:alpha val="43000"/>
                    </a:srgbClr>
                  </a:outerShdw>
                </a:effectLst>
              </a:rPr>
              <a:t>Video game</a:t>
            </a:r>
            <a:endParaRPr lang="zh-CN" altLang="en-US" sz="3600" b="0" cap="none" spc="0" dirty="0">
              <a:ln w="0"/>
              <a:solidFill>
                <a:schemeClr val="accent1"/>
              </a:solidFill>
              <a:effectLst>
                <a:outerShdw blurRad="38100" dist="25400" dir="5400000" algn="ctr" rotWithShape="0">
                  <a:srgbClr val="6E747A">
                    <a:alpha val="43000"/>
                  </a:srgbClr>
                </a:outerShdw>
              </a:effectLst>
            </a:endParaRPr>
          </a:p>
        </p:txBody>
      </p:sp>
      <p:pic>
        <p:nvPicPr>
          <p:cNvPr id="4" name="图片 3">
            <a:extLst>
              <a:ext uri="{FF2B5EF4-FFF2-40B4-BE49-F238E27FC236}">
                <a16:creationId xmlns:a16="http://schemas.microsoft.com/office/drawing/2014/main" id="{98267FD6-D534-1145-9679-0AF0A21C279C}"/>
              </a:ext>
            </a:extLst>
          </p:cNvPr>
          <p:cNvPicPr>
            <a:picLocks noChangeAspect="1"/>
          </p:cNvPicPr>
          <p:nvPr/>
        </p:nvPicPr>
        <p:blipFill>
          <a:blip r:embed="rId7"/>
          <a:stretch>
            <a:fillRect/>
          </a:stretch>
        </p:blipFill>
        <p:spPr>
          <a:xfrm>
            <a:off x="7210076" y="5303017"/>
            <a:ext cx="2522390" cy="1253263"/>
          </a:xfrm>
          <a:prstGeom prst="rect">
            <a:avLst/>
          </a:prstGeom>
        </p:spPr>
      </p:pic>
      <p:sp>
        <p:nvSpPr>
          <p:cNvPr id="30" name="矩形 29">
            <a:extLst>
              <a:ext uri="{FF2B5EF4-FFF2-40B4-BE49-F238E27FC236}">
                <a16:creationId xmlns:a16="http://schemas.microsoft.com/office/drawing/2014/main" id="{20187D42-2640-E049-B1C2-B1F9ED24595B}"/>
              </a:ext>
            </a:extLst>
          </p:cNvPr>
          <p:cNvSpPr/>
          <p:nvPr/>
        </p:nvSpPr>
        <p:spPr>
          <a:xfrm>
            <a:off x="3816595" y="9675010"/>
            <a:ext cx="2146743" cy="923330"/>
          </a:xfrm>
          <a:prstGeom prst="rect">
            <a:avLst/>
          </a:prstGeom>
          <a:noFill/>
        </p:spPr>
        <p:txBody>
          <a:bodyPr wrap="none" lIns="91440" tIns="45720" rIns="91440" bIns="45720">
            <a:spAutoFit/>
          </a:bodyPr>
          <a:lstStyle/>
          <a:p>
            <a:pPr algn="ctr"/>
            <a:r>
              <a:rPr lang="en-US" altLang="zh-CN" sz="5400" b="0" cap="none" spc="0" dirty="0" err="1">
                <a:ln w="0"/>
                <a:solidFill>
                  <a:schemeClr val="accent1"/>
                </a:solidFill>
                <a:effectLst>
                  <a:outerShdw blurRad="38100" dist="25400" dir="5400000" algn="ctr" rotWithShape="0">
                    <a:srgbClr val="6E747A">
                      <a:alpha val="43000"/>
                    </a:srgbClr>
                  </a:outerShdw>
                </a:effectLst>
              </a:rPr>
              <a:t>Vorbis</a:t>
            </a:r>
            <a:endParaRPr lang="en-US" altLang="zh-CN" sz="5400" b="0" cap="none" spc="0" dirty="0">
              <a:ln w="0"/>
              <a:solidFill>
                <a:schemeClr val="accent1"/>
              </a:solidFill>
              <a:effectLst>
                <a:outerShdw blurRad="38100" dist="25400" dir="5400000" algn="ctr" rotWithShape="0">
                  <a:srgbClr val="6E747A">
                    <a:alpha val="43000"/>
                  </a:srgbClr>
                </a:outerShdw>
              </a:effectLst>
            </a:endParaRPr>
          </a:p>
        </p:txBody>
      </p:sp>
      <p:sp>
        <p:nvSpPr>
          <p:cNvPr id="31" name="矩形 30">
            <a:extLst>
              <a:ext uri="{FF2B5EF4-FFF2-40B4-BE49-F238E27FC236}">
                <a16:creationId xmlns:a16="http://schemas.microsoft.com/office/drawing/2014/main" id="{15966BCF-508B-374B-980C-155C170A9988}"/>
              </a:ext>
            </a:extLst>
          </p:cNvPr>
          <p:cNvSpPr/>
          <p:nvPr/>
        </p:nvSpPr>
        <p:spPr>
          <a:xfrm>
            <a:off x="3922979" y="11949950"/>
            <a:ext cx="1723549" cy="923330"/>
          </a:xfrm>
          <a:prstGeom prst="rect">
            <a:avLst/>
          </a:prstGeom>
          <a:noFill/>
        </p:spPr>
        <p:txBody>
          <a:bodyPr wrap="none" lIns="91440" tIns="45720" rIns="91440" bIns="45720">
            <a:spAutoFit/>
          </a:bodyPr>
          <a:lstStyle/>
          <a:p>
            <a:pPr algn="ctr"/>
            <a:r>
              <a:rPr lang="en-US" altLang="zh-CN" sz="5400" b="0" cap="none" spc="0" dirty="0">
                <a:ln w="0"/>
                <a:solidFill>
                  <a:schemeClr val="accent1"/>
                </a:solidFill>
                <a:effectLst>
                  <a:outerShdw blurRad="38100" dist="25400" dir="5400000" algn="ctr" rotWithShape="0">
                    <a:srgbClr val="6E747A">
                      <a:alpha val="43000"/>
                    </a:srgbClr>
                  </a:outerShdw>
                </a:effectLst>
              </a:rPr>
              <a:t>2000</a:t>
            </a:r>
            <a:endParaRPr lang="zh-CN" altLang="en-US" sz="5400" b="0" cap="none" spc="0" dirty="0">
              <a:ln w="0"/>
              <a:solidFill>
                <a:schemeClr val="accent1"/>
              </a:solidFill>
              <a:effectLst>
                <a:outerShdw blurRad="38100" dist="25400" dir="5400000" algn="ctr" rotWithShape="0">
                  <a:srgbClr val="6E747A">
                    <a:alpha val="43000"/>
                  </a:srgbClr>
                </a:outerShdw>
              </a:effectLst>
            </a:endParaRPr>
          </a:p>
        </p:txBody>
      </p:sp>
      <p:sp>
        <p:nvSpPr>
          <p:cNvPr id="36" name="矩形 35">
            <a:extLst>
              <a:ext uri="{FF2B5EF4-FFF2-40B4-BE49-F238E27FC236}">
                <a16:creationId xmlns:a16="http://schemas.microsoft.com/office/drawing/2014/main" id="{6FE48010-9963-4D45-9746-0228CA496210}"/>
              </a:ext>
            </a:extLst>
          </p:cNvPr>
          <p:cNvSpPr/>
          <p:nvPr/>
        </p:nvSpPr>
        <p:spPr>
          <a:xfrm>
            <a:off x="4757653" y="3522633"/>
            <a:ext cx="1484702" cy="1200329"/>
          </a:xfrm>
          <a:prstGeom prst="rect">
            <a:avLst/>
          </a:prstGeom>
          <a:noFill/>
        </p:spPr>
        <p:txBody>
          <a:bodyPr wrap="none" lIns="91440" tIns="45720" rIns="91440" bIns="45720">
            <a:spAutoFit/>
          </a:bodyPr>
          <a:lstStyle/>
          <a:p>
            <a:r>
              <a:rPr lang="en-US" altLang="zh-CN" sz="3600" b="0" cap="none" spc="0" dirty="0">
                <a:ln w="0"/>
                <a:solidFill>
                  <a:schemeClr val="accent1"/>
                </a:solidFill>
                <a:effectLst>
                  <a:outerShdw blurRad="38100" dist="25400" dir="5400000" algn="ctr" rotWithShape="0">
                    <a:srgbClr val="6E747A">
                      <a:alpha val="43000"/>
                    </a:srgbClr>
                  </a:outerShdw>
                </a:effectLst>
              </a:rPr>
              <a:t>Video </a:t>
            </a:r>
          </a:p>
          <a:p>
            <a:pPr algn="ctr"/>
            <a:r>
              <a:rPr lang="en-US" altLang="zh-CN" sz="3600" b="0" cap="none" spc="0" dirty="0">
                <a:ln w="0"/>
                <a:solidFill>
                  <a:schemeClr val="accent1"/>
                </a:solidFill>
                <a:effectLst>
                  <a:outerShdw blurRad="38100" dist="25400" dir="5400000" algn="ctr" rotWithShape="0">
                    <a:srgbClr val="6E747A">
                      <a:alpha val="43000"/>
                    </a:srgbClr>
                  </a:outerShdw>
                </a:effectLst>
              </a:rPr>
              <a:t>game</a:t>
            </a:r>
            <a:endParaRPr lang="zh-CN" altLang="en-US" sz="3600" b="0" cap="none" spc="0" dirty="0">
              <a:ln w="0"/>
              <a:solidFill>
                <a:schemeClr val="accent1"/>
              </a:solidFill>
              <a:effectLst>
                <a:outerShdw blurRad="38100" dist="25400" dir="5400000" algn="ctr" rotWithShape="0">
                  <a:srgbClr val="6E747A">
                    <a:alpha val="43000"/>
                  </a:srgbClr>
                </a:outerShdw>
              </a:effectLst>
            </a:endParaRPr>
          </a:p>
        </p:txBody>
      </p:sp>
      <p:pic>
        <p:nvPicPr>
          <p:cNvPr id="7" name="图片 6">
            <a:extLst>
              <a:ext uri="{FF2B5EF4-FFF2-40B4-BE49-F238E27FC236}">
                <a16:creationId xmlns:a16="http://schemas.microsoft.com/office/drawing/2014/main" id="{DF0817F1-3E21-344F-B260-8E896C1E3B88}"/>
              </a:ext>
            </a:extLst>
          </p:cNvPr>
          <p:cNvPicPr>
            <a:picLocks noChangeAspect="1"/>
          </p:cNvPicPr>
          <p:nvPr/>
        </p:nvPicPr>
        <p:blipFill>
          <a:blip r:embed="rId8"/>
          <a:stretch>
            <a:fillRect/>
          </a:stretch>
        </p:blipFill>
        <p:spPr>
          <a:xfrm>
            <a:off x="3489866" y="3278601"/>
            <a:ext cx="1233812" cy="1754326"/>
          </a:xfrm>
          <a:prstGeom prst="rect">
            <a:avLst/>
          </a:prstGeom>
        </p:spPr>
      </p:pic>
      <p:pic>
        <p:nvPicPr>
          <p:cNvPr id="14" name="图片 13">
            <a:extLst>
              <a:ext uri="{FF2B5EF4-FFF2-40B4-BE49-F238E27FC236}">
                <a16:creationId xmlns:a16="http://schemas.microsoft.com/office/drawing/2014/main" id="{F3A1A792-F14B-9A43-B336-5BF634FAB601}"/>
              </a:ext>
            </a:extLst>
          </p:cNvPr>
          <p:cNvPicPr>
            <a:picLocks noChangeAspect="1"/>
          </p:cNvPicPr>
          <p:nvPr/>
        </p:nvPicPr>
        <p:blipFill>
          <a:blip r:embed="rId9"/>
          <a:stretch>
            <a:fillRect/>
          </a:stretch>
        </p:blipFill>
        <p:spPr>
          <a:xfrm>
            <a:off x="7142692" y="3792843"/>
            <a:ext cx="2141704" cy="1249327"/>
          </a:xfrm>
          <a:prstGeom prst="rect">
            <a:avLst/>
          </a:prstGeom>
        </p:spPr>
      </p:pic>
      <p:pic>
        <p:nvPicPr>
          <p:cNvPr id="17" name="图片 16">
            <a:extLst>
              <a:ext uri="{FF2B5EF4-FFF2-40B4-BE49-F238E27FC236}">
                <a16:creationId xmlns:a16="http://schemas.microsoft.com/office/drawing/2014/main" id="{89001956-F360-ED48-BDED-5B0BD5A47956}"/>
              </a:ext>
            </a:extLst>
          </p:cNvPr>
          <p:cNvPicPr>
            <a:picLocks noChangeAspect="1"/>
          </p:cNvPicPr>
          <p:nvPr/>
        </p:nvPicPr>
        <p:blipFill>
          <a:blip r:embed="rId10"/>
          <a:stretch>
            <a:fillRect/>
          </a:stretch>
        </p:blipFill>
        <p:spPr>
          <a:xfrm>
            <a:off x="3326678" y="6923995"/>
            <a:ext cx="2794000" cy="1397000"/>
          </a:xfrm>
          <a:prstGeom prst="rect">
            <a:avLst/>
          </a:prstGeom>
        </p:spPr>
      </p:pic>
      <p:pic>
        <p:nvPicPr>
          <p:cNvPr id="19" name="图片 18">
            <a:extLst>
              <a:ext uri="{FF2B5EF4-FFF2-40B4-BE49-F238E27FC236}">
                <a16:creationId xmlns:a16="http://schemas.microsoft.com/office/drawing/2014/main" id="{44AD94FA-A841-804B-B8CE-FB6F27534722}"/>
              </a:ext>
            </a:extLst>
          </p:cNvPr>
          <p:cNvPicPr>
            <a:picLocks noChangeAspect="1"/>
          </p:cNvPicPr>
          <p:nvPr/>
        </p:nvPicPr>
        <p:blipFill>
          <a:blip r:embed="rId11"/>
          <a:stretch>
            <a:fillRect/>
          </a:stretch>
        </p:blipFill>
        <p:spPr>
          <a:xfrm>
            <a:off x="2893967" y="5375986"/>
            <a:ext cx="3175000" cy="952500"/>
          </a:xfrm>
          <a:prstGeom prst="rect">
            <a:avLst/>
          </a:prstGeom>
        </p:spPr>
      </p:pic>
      <p:pic>
        <p:nvPicPr>
          <p:cNvPr id="39" name="图片 38">
            <a:extLst>
              <a:ext uri="{FF2B5EF4-FFF2-40B4-BE49-F238E27FC236}">
                <a16:creationId xmlns:a16="http://schemas.microsoft.com/office/drawing/2014/main" id="{337768C1-53DE-7246-9CD0-72CF78923C5D}"/>
              </a:ext>
            </a:extLst>
          </p:cNvPr>
          <p:cNvPicPr>
            <a:picLocks noChangeAspect="1"/>
          </p:cNvPicPr>
          <p:nvPr/>
        </p:nvPicPr>
        <p:blipFill>
          <a:blip r:embed="rId5"/>
          <a:stretch>
            <a:fillRect/>
          </a:stretch>
        </p:blipFill>
        <p:spPr>
          <a:xfrm>
            <a:off x="15951754" y="6502950"/>
            <a:ext cx="3232970" cy="2801907"/>
          </a:xfrm>
          <a:prstGeom prst="rect">
            <a:avLst/>
          </a:prstGeom>
        </p:spPr>
      </p:pic>
      <p:sp>
        <p:nvSpPr>
          <p:cNvPr id="40" name="矩形 39">
            <a:extLst>
              <a:ext uri="{FF2B5EF4-FFF2-40B4-BE49-F238E27FC236}">
                <a16:creationId xmlns:a16="http://schemas.microsoft.com/office/drawing/2014/main" id="{B4F26499-DF77-A948-8A2F-4845ED81F985}"/>
              </a:ext>
            </a:extLst>
          </p:cNvPr>
          <p:cNvSpPr/>
          <p:nvPr/>
        </p:nvSpPr>
        <p:spPr>
          <a:xfrm>
            <a:off x="15453410" y="3712687"/>
            <a:ext cx="4172937" cy="2585323"/>
          </a:xfrm>
          <a:prstGeom prst="rect">
            <a:avLst/>
          </a:prstGeom>
          <a:noFill/>
        </p:spPr>
        <p:txBody>
          <a:bodyPr wrap="none" lIns="91440" tIns="45720" rIns="91440" bIns="45720">
            <a:spAutoFit/>
          </a:bodyPr>
          <a:lstStyle/>
          <a:p>
            <a:pPr algn="ctr"/>
            <a:r>
              <a:rPr lang="en-US" altLang="zh-CN" sz="5400" b="0" cap="none" spc="0" dirty="0">
                <a:ln w="0"/>
                <a:solidFill>
                  <a:schemeClr val="accent1"/>
                </a:solidFill>
                <a:effectLst>
                  <a:outerShdw blurRad="38100" dist="25400" dir="5400000" algn="ctr" rotWithShape="0">
                    <a:srgbClr val="6E747A">
                      <a:alpha val="43000"/>
                    </a:srgbClr>
                  </a:outerShdw>
                </a:effectLst>
              </a:rPr>
              <a:t>Media player</a:t>
            </a:r>
          </a:p>
          <a:p>
            <a:pPr algn="ctr"/>
            <a:r>
              <a:rPr lang="en-US" altLang="zh-CN" sz="5400" b="0" dirty="0">
                <a:ln w="0"/>
                <a:solidFill>
                  <a:schemeClr val="accent1"/>
                </a:solidFill>
                <a:effectLst>
                  <a:outerShdw blurRad="38100" dist="25400" dir="5400000" algn="ctr" rotWithShape="0">
                    <a:srgbClr val="6E747A">
                      <a:alpha val="43000"/>
                    </a:srgbClr>
                  </a:outerShdw>
                </a:effectLst>
              </a:rPr>
              <a:t>Brower</a:t>
            </a:r>
          </a:p>
          <a:p>
            <a:pPr algn="ctr"/>
            <a:r>
              <a:rPr lang="en-US" altLang="zh-CN" sz="5400" b="0" dirty="0" err="1">
                <a:ln w="0"/>
                <a:solidFill>
                  <a:schemeClr val="accent1"/>
                </a:solidFill>
                <a:effectLst>
                  <a:outerShdw blurRad="38100" dist="25400" dir="5400000" algn="ctr" rotWithShape="0">
                    <a:srgbClr val="6E747A">
                      <a:alpha val="43000"/>
                    </a:srgbClr>
                  </a:outerShdw>
                </a:effectLst>
              </a:rPr>
              <a:t>Hardwawre</a:t>
            </a:r>
            <a:endParaRPr lang="en-US" altLang="zh-CN" sz="5400" b="0" cap="none" spc="0" dirty="0">
              <a:ln w="0"/>
              <a:solidFill>
                <a:schemeClr val="accent1"/>
              </a:solidFill>
              <a:effectLst>
                <a:outerShdw blurRad="38100" dist="25400" dir="5400000" algn="ctr" rotWithShape="0">
                  <a:srgbClr val="6E747A">
                    <a:alpha val="43000"/>
                  </a:srgbClr>
                </a:outerShdw>
              </a:effectLst>
            </a:endParaRPr>
          </a:p>
        </p:txBody>
      </p:sp>
      <p:sp>
        <p:nvSpPr>
          <p:cNvPr id="27" name="矩形 26">
            <a:extLst>
              <a:ext uri="{FF2B5EF4-FFF2-40B4-BE49-F238E27FC236}">
                <a16:creationId xmlns:a16="http://schemas.microsoft.com/office/drawing/2014/main" id="{7E2EB2FE-F033-184C-89C9-D5420E02F203}"/>
              </a:ext>
            </a:extLst>
          </p:cNvPr>
          <p:cNvSpPr/>
          <p:nvPr/>
        </p:nvSpPr>
        <p:spPr>
          <a:xfrm>
            <a:off x="15951754" y="2650101"/>
            <a:ext cx="2980303" cy="923330"/>
          </a:xfrm>
          <a:prstGeom prst="rect">
            <a:avLst/>
          </a:prstGeom>
          <a:noFill/>
        </p:spPr>
        <p:txBody>
          <a:bodyPr wrap="none" lIns="91440" tIns="45720" rIns="91440" bIns="45720">
            <a:spAutoFit/>
          </a:bodyPr>
          <a:lstStyle/>
          <a:p>
            <a:pPr algn="ctr"/>
            <a:r>
              <a:rPr lang="en-US" altLang="zh-CN" sz="5400" b="0" cap="none" spc="0" dirty="0">
                <a:ln w="0"/>
                <a:solidFill>
                  <a:schemeClr val="accent1"/>
                </a:solidFill>
                <a:effectLst>
                  <a:outerShdw blurRad="38100" dist="25400" dir="5400000" algn="ctr" rotWithShape="0">
                    <a:srgbClr val="6E747A">
                      <a:alpha val="43000"/>
                    </a:srgbClr>
                  </a:outerShdw>
                </a:effectLst>
              </a:rPr>
              <a:t>WebRTC</a:t>
            </a:r>
          </a:p>
        </p:txBody>
      </p:sp>
    </p:spTree>
    <p:extLst>
      <p:ext uri="{BB962C8B-B14F-4D97-AF65-F5344CB8AC3E}">
        <p14:creationId xmlns:p14="http://schemas.microsoft.com/office/powerpoint/2010/main" val="629936340"/>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7" name="字节跳动ByteDance-PPT-0724-03.jpg" descr="字节跳动ByteDance-PPT-0724-03.jpg"/>
          <p:cNvPicPr>
            <a:picLocks noChangeAspect="1"/>
          </p:cNvPicPr>
          <p:nvPr/>
        </p:nvPicPr>
        <p:blipFill>
          <a:blip r:embed="rId3"/>
          <a:stretch>
            <a:fillRect/>
          </a:stretch>
        </p:blipFill>
        <p:spPr>
          <a:xfrm>
            <a:off x="0" y="-1"/>
            <a:ext cx="24468679" cy="13716001"/>
          </a:xfrm>
          <a:prstGeom prst="rect">
            <a:avLst/>
          </a:prstGeom>
          <a:ln w="12700">
            <a:miter lim="400000"/>
          </a:ln>
        </p:spPr>
      </p:pic>
      <p:sp>
        <p:nvSpPr>
          <p:cNvPr id="138" name="为什么要做RTC？"/>
          <p:cNvSpPr txBox="1"/>
          <p:nvPr/>
        </p:nvSpPr>
        <p:spPr>
          <a:xfrm>
            <a:off x="924769" y="1426680"/>
            <a:ext cx="21638669" cy="102592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lgn="l">
              <a:defRPr sz="6000">
                <a:solidFill>
                  <a:srgbClr val="5E5E5E"/>
                </a:solidFill>
              </a:defRPr>
            </a:lvl1pPr>
          </a:lstStyle>
          <a:p>
            <a:r>
              <a:rPr lang="zh-CN" altLang="en-US" dirty="0">
                <a:sym typeface="Helvetica Neue Light"/>
              </a:rPr>
              <a:t>其他音频编码器</a:t>
            </a:r>
          </a:p>
        </p:txBody>
      </p:sp>
      <p:sp>
        <p:nvSpPr>
          <p:cNvPr id="33" name="矩形 32">
            <a:extLst>
              <a:ext uri="{FF2B5EF4-FFF2-40B4-BE49-F238E27FC236}">
                <a16:creationId xmlns:a16="http://schemas.microsoft.com/office/drawing/2014/main" id="{CD4C70DC-BF8F-7441-B9EC-0BD49E0B9F09}"/>
              </a:ext>
            </a:extLst>
          </p:cNvPr>
          <p:cNvSpPr/>
          <p:nvPr/>
        </p:nvSpPr>
        <p:spPr>
          <a:xfrm>
            <a:off x="7469658" y="2062139"/>
            <a:ext cx="1595309" cy="769441"/>
          </a:xfrm>
          <a:prstGeom prst="rect">
            <a:avLst/>
          </a:prstGeom>
          <a:noFill/>
        </p:spPr>
        <p:txBody>
          <a:bodyPr wrap="none" lIns="91440" tIns="45720" rIns="91440" bIns="45720">
            <a:spAutoFit/>
          </a:bodyPr>
          <a:lstStyle/>
          <a:p>
            <a:pPr algn="ctr"/>
            <a:r>
              <a:rPr lang="en-US" altLang="zh-CN" sz="4400" b="0" dirty="0">
                <a:ln w="0"/>
                <a:solidFill>
                  <a:schemeClr val="accent1"/>
                </a:solidFill>
                <a:effectLst>
                  <a:outerShdw blurRad="38100" dist="25400" dir="5400000" algn="ctr" rotWithShape="0">
                    <a:srgbClr val="6E747A">
                      <a:alpha val="43000"/>
                    </a:srgbClr>
                  </a:outerShdw>
                </a:effectLst>
              </a:rPr>
              <a:t>FLAC</a:t>
            </a:r>
          </a:p>
        </p:txBody>
      </p:sp>
      <p:sp>
        <p:nvSpPr>
          <p:cNvPr id="37" name="矩形 36">
            <a:extLst>
              <a:ext uri="{FF2B5EF4-FFF2-40B4-BE49-F238E27FC236}">
                <a16:creationId xmlns:a16="http://schemas.microsoft.com/office/drawing/2014/main" id="{BD05650C-F08B-7A44-B41B-627A73D8DB7B}"/>
              </a:ext>
            </a:extLst>
          </p:cNvPr>
          <p:cNvSpPr/>
          <p:nvPr/>
        </p:nvSpPr>
        <p:spPr>
          <a:xfrm>
            <a:off x="5166659" y="3749329"/>
            <a:ext cx="2632452" cy="1446550"/>
          </a:xfrm>
          <a:prstGeom prst="rect">
            <a:avLst/>
          </a:prstGeom>
          <a:noFill/>
        </p:spPr>
        <p:txBody>
          <a:bodyPr wrap="none" lIns="91440" tIns="45720" rIns="91440" bIns="45720">
            <a:spAutoFit/>
          </a:bodyPr>
          <a:lstStyle/>
          <a:p>
            <a:pPr algn="ctr"/>
            <a:r>
              <a:rPr lang="en-US" altLang="zh-CN" sz="4400" b="0" dirty="0">
                <a:ln w="0"/>
                <a:solidFill>
                  <a:schemeClr val="accent1"/>
                </a:solidFill>
                <a:effectLst>
                  <a:outerShdw blurRad="38100" dist="25400" dir="5400000" algn="ctr" rotWithShape="0">
                    <a:srgbClr val="6E747A">
                      <a:alpha val="43000"/>
                    </a:srgbClr>
                  </a:outerShdw>
                </a:effectLst>
              </a:rPr>
              <a:t>Monkey’s</a:t>
            </a:r>
          </a:p>
          <a:p>
            <a:pPr algn="ctr"/>
            <a:r>
              <a:rPr lang="en-US" altLang="zh-CN" sz="4400" b="0" dirty="0">
                <a:ln w="0"/>
                <a:solidFill>
                  <a:schemeClr val="accent1"/>
                </a:solidFill>
                <a:effectLst>
                  <a:outerShdw blurRad="38100" dist="25400" dir="5400000" algn="ctr" rotWithShape="0">
                    <a:srgbClr val="6E747A">
                      <a:alpha val="43000"/>
                    </a:srgbClr>
                  </a:outerShdw>
                </a:effectLst>
              </a:rPr>
              <a:t> Audio</a:t>
            </a:r>
            <a:endParaRPr lang="zh-CN" altLang="en-US" sz="4400" b="0" cap="none" spc="0" dirty="0">
              <a:ln w="0"/>
              <a:solidFill>
                <a:schemeClr val="accent1"/>
              </a:solidFill>
              <a:effectLst>
                <a:outerShdw blurRad="38100" dist="25400" dir="5400000" algn="ctr" rotWithShape="0">
                  <a:srgbClr val="6E747A">
                    <a:alpha val="43000"/>
                  </a:srgbClr>
                </a:outerShdw>
              </a:effectLst>
            </a:endParaRPr>
          </a:p>
        </p:txBody>
      </p:sp>
      <p:sp>
        <p:nvSpPr>
          <p:cNvPr id="38" name="矩形 37">
            <a:extLst>
              <a:ext uri="{FF2B5EF4-FFF2-40B4-BE49-F238E27FC236}">
                <a16:creationId xmlns:a16="http://schemas.microsoft.com/office/drawing/2014/main" id="{6A62C824-D825-9046-BB1E-C6AADCB246ED}"/>
              </a:ext>
            </a:extLst>
          </p:cNvPr>
          <p:cNvSpPr/>
          <p:nvPr/>
        </p:nvSpPr>
        <p:spPr>
          <a:xfrm>
            <a:off x="8858778" y="1486281"/>
            <a:ext cx="1636987" cy="769441"/>
          </a:xfrm>
          <a:prstGeom prst="rect">
            <a:avLst/>
          </a:prstGeom>
          <a:noFill/>
        </p:spPr>
        <p:txBody>
          <a:bodyPr wrap="none" lIns="91440" tIns="45720" rIns="91440" bIns="45720">
            <a:spAutoFit/>
          </a:bodyPr>
          <a:lstStyle/>
          <a:p>
            <a:pPr algn="ctr"/>
            <a:r>
              <a:rPr lang="en-US" altLang="zh-CN" sz="4400" b="0" dirty="0">
                <a:ln w="0"/>
                <a:solidFill>
                  <a:schemeClr val="accent1"/>
                </a:solidFill>
                <a:effectLst>
                  <a:outerShdw blurRad="38100" dist="25400" dir="5400000" algn="ctr" rotWithShape="0">
                    <a:srgbClr val="6E747A">
                      <a:alpha val="43000"/>
                    </a:srgbClr>
                  </a:outerShdw>
                </a:effectLst>
              </a:rPr>
              <a:t>ALAC</a:t>
            </a:r>
            <a:endParaRPr lang="zh-CN" altLang="en-US" sz="5400" b="0" cap="none" spc="0" dirty="0">
              <a:ln w="0"/>
              <a:solidFill>
                <a:schemeClr val="accent1"/>
              </a:solidFill>
              <a:effectLst>
                <a:outerShdw blurRad="38100" dist="25400" dir="5400000" algn="ctr" rotWithShape="0">
                  <a:srgbClr val="6E747A">
                    <a:alpha val="43000"/>
                  </a:srgbClr>
                </a:outerShdw>
              </a:effectLst>
            </a:endParaRPr>
          </a:p>
        </p:txBody>
      </p:sp>
      <p:sp>
        <p:nvSpPr>
          <p:cNvPr id="41" name="矩形 40">
            <a:extLst>
              <a:ext uri="{FF2B5EF4-FFF2-40B4-BE49-F238E27FC236}">
                <a16:creationId xmlns:a16="http://schemas.microsoft.com/office/drawing/2014/main" id="{08D23FB1-612D-964A-A7BA-9A67C45FD09E}"/>
              </a:ext>
            </a:extLst>
          </p:cNvPr>
          <p:cNvSpPr/>
          <p:nvPr/>
        </p:nvSpPr>
        <p:spPr>
          <a:xfrm>
            <a:off x="13351939" y="1410521"/>
            <a:ext cx="2765502" cy="769441"/>
          </a:xfrm>
          <a:prstGeom prst="rect">
            <a:avLst/>
          </a:prstGeom>
          <a:noFill/>
        </p:spPr>
        <p:txBody>
          <a:bodyPr wrap="none" lIns="91440" tIns="45720" rIns="91440" bIns="45720">
            <a:spAutoFit/>
          </a:bodyPr>
          <a:lstStyle/>
          <a:p>
            <a:pPr algn="ctr"/>
            <a:r>
              <a:rPr lang="en-US" altLang="zh-CN" sz="4400" b="0" dirty="0">
                <a:ln w="0"/>
                <a:solidFill>
                  <a:schemeClr val="accent1"/>
                </a:solidFill>
                <a:effectLst>
                  <a:outerShdw blurRad="38100" dist="25400" dir="5400000" algn="ctr" rotWithShape="0">
                    <a:srgbClr val="6E747A">
                      <a:alpha val="43000"/>
                    </a:srgbClr>
                  </a:outerShdw>
                </a:effectLst>
              </a:rPr>
              <a:t>RealAudio</a:t>
            </a:r>
            <a:endParaRPr lang="zh-CN" altLang="en-US" sz="4400" b="0" cap="none" spc="0" dirty="0">
              <a:ln w="0"/>
              <a:solidFill>
                <a:schemeClr val="accent1"/>
              </a:solidFill>
              <a:effectLst>
                <a:outerShdw blurRad="38100" dist="25400" dir="5400000" algn="ctr" rotWithShape="0">
                  <a:srgbClr val="6E747A">
                    <a:alpha val="43000"/>
                  </a:srgbClr>
                </a:outerShdw>
              </a:effectLst>
            </a:endParaRPr>
          </a:p>
        </p:txBody>
      </p:sp>
      <p:sp>
        <p:nvSpPr>
          <p:cNvPr id="42" name="矩形 41">
            <a:extLst>
              <a:ext uri="{FF2B5EF4-FFF2-40B4-BE49-F238E27FC236}">
                <a16:creationId xmlns:a16="http://schemas.microsoft.com/office/drawing/2014/main" id="{3759AE71-2B2F-1C44-AC87-840481B4F61F}"/>
              </a:ext>
            </a:extLst>
          </p:cNvPr>
          <p:cNvSpPr/>
          <p:nvPr/>
        </p:nvSpPr>
        <p:spPr>
          <a:xfrm>
            <a:off x="4275037" y="5258174"/>
            <a:ext cx="2776721" cy="769441"/>
          </a:xfrm>
          <a:prstGeom prst="rect">
            <a:avLst/>
          </a:prstGeom>
          <a:noFill/>
        </p:spPr>
        <p:txBody>
          <a:bodyPr wrap="none" lIns="91440" tIns="45720" rIns="91440" bIns="45720">
            <a:spAutoFit/>
          </a:bodyPr>
          <a:lstStyle/>
          <a:p>
            <a:pPr algn="ctr"/>
            <a:r>
              <a:rPr lang="en-US" altLang="zh-CN" sz="4400" b="0" dirty="0" err="1">
                <a:ln w="0"/>
                <a:solidFill>
                  <a:schemeClr val="accent1"/>
                </a:solidFill>
                <a:effectLst>
                  <a:outerShdw blurRad="38100" dist="25400" dir="5400000" algn="ctr" rotWithShape="0">
                    <a:srgbClr val="6E747A">
                      <a:alpha val="43000"/>
                    </a:srgbClr>
                  </a:outerShdw>
                </a:effectLst>
              </a:rPr>
              <a:t>TrueAudio</a:t>
            </a:r>
            <a:endParaRPr lang="zh-CN" altLang="en-US" sz="4400" b="0" cap="none" spc="0" dirty="0">
              <a:ln w="0"/>
              <a:solidFill>
                <a:schemeClr val="accent1"/>
              </a:solidFill>
              <a:effectLst>
                <a:outerShdw blurRad="38100" dist="25400" dir="5400000" algn="ctr" rotWithShape="0">
                  <a:srgbClr val="6E747A">
                    <a:alpha val="43000"/>
                  </a:srgbClr>
                </a:outerShdw>
              </a:effectLst>
            </a:endParaRPr>
          </a:p>
        </p:txBody>
      </p:sp>
      <p:sp>
        <p:nvSpPr>
          <p:cNvPr id="43" name="矩形 42">
            <a:extLst>
              <a:ext uri="{FF2B5EF4-FFF2-40B4-BE49-F238E27FC236}">
                <a16:creationId xmlns:a16="http://schemas.microsoft.com/office/drawing/2014/main" id="{9328A87D-4086-0F4C-A798-F25FF0BD8F1F}"/>
              </a:ext>
            </a:extLst>
          </p:cNvPr>
          <p:cNvSpPr/>
          <p:nvPr/>
        </p:nvSpPr>
        <p:spPr>
          <a:xfrm>
            <a:off x="15870626" y="2738439"/>
            <a:ext cx="1491113" cy="769441"/>
          </a:xfrm>
          <a:prstGeom prst="rect">
            <a:avLst/>
          </a:prstGeom>
          <a:noFill/>
        </p:spPr>
        <p:txBody>
          <a:bodyPr wrap="none" lIns="91440" tIns="45720" rIns="91440" bIns="45720">
            <a:spAutoFit/>
          </a:bodyPr>
          <a:lstStyle/>
          <a:p>
            <a:pPr algn="ctr"/>
            <a:r>
              <a:rPr lang="en-US" altLang="zh-CN" sz="4400" b="0" dirty="0" err="1">
                <a:ln w="0"/>
                <a:solidFill>
                  <a:schemeClr val="accent1"/>
                </a:solidFill>
                <a:effectLst>
                  <a:outerShdw blurRad="38100" dist="25400" dir="5400000" algn="ctr" rotWithShape="0">
                    <a:srgbClr val="6E747A">
                      <a:alpha val="43000"/>
                    </a:srgbClr>
                  </a:outerShdw>
                </a:effectLst>
              </a:rPr>
              <a:t>Wma</a:t>
            </a:r>
            <a:endParaRPr lang="en-US" altLang="zh-CN" sz="4400" b="0" dirty="0">
              <a:ln w="0"/>
              <a:solidFill>
                <a:schemeClr val="accent1"/>
              </a:solidFill>
              <a:effectLst>
                <a:outerShdw blurRad="38100" dist="25400" dir="5400000" algn="ctr" rotWithShape="0">
                  <a:srgbClr val="6E747A">
                    <a:alpha val="43000"/>
                  </a:srgbClr>
                </a:outerShdw>
              </a:effectLst>
            </a:endParaRPr>
          </a:p>
        </p:txBody>
      </p:sp>
      <p:sp>
        <p:nvSpPr>
          <p:cNvPr id="44" name="矩形 43">
            <a:extLst>
              <a:ext uri="{FF2B5EF4-FFF2-40B4-BE49-F238E27FC236}">
                <a16:creationId xmlns:a16="http://schemas.microsoft.com/office/drawing/2014/main" id="{C4EA6FC0-4F2F-1742-917A-DE06B63308C5}"/>
              </a:ext>
            </a:extLst>
          </p:cNvPr>
          <p:cNvSpPr/>
          <p:nvPr/>
        </p:nvSpPr>
        <p:spPr>
          <a:xfrm>
            <a:off x="13687254" y="10168549"/>
            <a:ext cx="6440678" cy="769441"/>
          </a:xfrm>
          <a:prstGeom prst="rect">
            <a:avLst/>
          </a:prstGeom>
          <a:noFill/>
        </p:spPr>
        <p:txBody>
          <a:bodyPr wrap="square" lIns="91440" tIns="45720" rIns="91440" bIns="45720">
            <a:spAutoFit/>
          </a:bodyPr>
          <a:lstStyle/>
          <a:p>
            <a:pPr algn="ctr"/>
            <a:r>
              <a:rPr lang="en-US" altLang="zh-CN" sz="4400" b="0" dirty="0" err="1">
                <a:ln w="0"/>
                <a:solidFill>
                  <a:schemeClr val="accent1"/>
                </a:solidFill>
                <a:effectLst>
                  <a:outerShdw blurRad="38100" dist="25400" dir="5400000" algn="ctr" rotWithShape="0">
                    <a:srgbClr val="6E747A">
                      <a:alpha val="43000"/>
                    </a:srgbClr>
                  </a:outerShdw>
                </a:effectLst>
              </a:rPr>
              <a:t>aptX</a:t>
            </a:r>
            <a:r>
              <a:rPr lang="zh-CN" altLang="en-US" sz="4400" b="0" dirty="0">
                <a:ln w="0"/>
                <a:solidFill>
                  <a:schemeClr val="accent1"/>
                </a:solidFill>
                <a:effectLst>
                  <a:outerShdw blurRad="38100" dist="25400" dir="5400000" algn="ctr" rotWithShape="0">
                    <a:srgbClr val="6E747A">
                      <a:alpha val="43000"/>
                    </a:srgbClr>
                  </a:outerShdw>
                </a:effectLst>
              </a:rPr>
              <a:t> </a:t>
            </a:r>
            <a:r>
              <a:rPr lang="en-US" altLang="zh-CN" sz="4400" b="0" dirty="0">
                <a:ln w="0"/>
                <a:solidFill>
                  <a:schemeClr val="accent1"/>
                </a:solidFill>
                <a:effectLst>
                  <a:outerShdw blurRad="38100" dist="25400" dir="5400000" algn="ctr" rotWithShape="0">
                    <a:srgbClr val="6E747A">
                      <a:alpha val="43000"/>
                    </a:srgbClr>
                  </a:outerShdw>
                </a:effectLst>
              </a:rPr>
              <a:t>Adaptive</a:t>
            </a:r>
            <a:endParaRPr lang="zh-CN" altLang="en-US" sz="4400" b="0" cap="none" spc="0" dirty="0">
              <a:ln w="0"/>
              <a:solidFill>
                <a:schemeClr val="accent1"/>
              </a:solidFill>
              <a:effectLst>
                <a:outerShdw blurRad="38100" dist="25400" dir="5400000" algn="ctr" rotWithShape="0">
                  <a:srgbClr val="6E747A">
                    <a:alpha val="43000"/>
                  </a:srgbClr>
                </a:outerShdw>
              </a:effectLst>
            </a:endParaRPr>
          </a:p>
        </p:txBody>
      </p:sp>
      <p:sp>
        <p:nvSpPr>
          <p:cNvPr id="45" name="矩形 44">
            <a:extLst>
              <a:ext uri="{FF2B5EF4-FFF2-40B4-BE49-F238E27FC236}">
                <a16:creationId xmlns:a16="http://schemas.microsoft.com/office/drawing/2014/main" id="{603B0228-7321-294E-BF59-42B8C71D199D}"/>
              </a:ext>
            </a:extLst>
          </p:cNvPr>
          <p:cNvSpPr/>
          <p:nvPr/>
        </p:nvSpPr>
        <p:spPr>
          <a:xfrm>
            <a:off x="12517415" y="11519879"/>
            <a:ext cx="1669047" cy="769441"/>
          </a:xfrm>
          <a:prstGeom prst="rect">
            <a:avLst/>
          </a:prstGeom>
          <a:noFill/>
        </p:spPr>
        <p:txBody>
          <a:bodyPr wrap="none" lIns="91440" tIns="45720" rIns="91440" bIns="45720">
            <a:spAutoFit/>
          </a:bodyPr>
          <a:lstStyle/>
          <a:p>
            <a:pPr algn="ctr"/>
            <a:r>
              <a:rPr lang="en-US" altLang="zh-CN" sz="4400" b="0" dirty="0">
                <a:ln w="0"/>
                <a:solidFill>
                  <a:schemeClr val="accent1"/>
                </a:solidFill>
                <a:effectLst>
                  <a:outerShdw blurRad="38100" dist="25400" dir="5400000" algn="ctr" rotWithShape="0">
                    <a:srgbClr val="6E747A">
                      <a:alpha val="43000"/>
                    </a:srgbClr>
                  </a:outerShdw>
                </a:effectLst>
              </a:rPr>
              <a:t>LDAC</a:t>
            </a:r>
          </a:p>
        </p:txBody>
      </p:sp>
      <p:sp>
        <p:nvSpPr>
          <p:cNvPr id="46" name="矩形 45">
            <a:extLst>
              <a:ext uri="{FF2B5EF4-FFF2-40B4-BE49-F238E27FC236}">
                <a16:creationId xmlns:a16="http://schemas.microsoft.com/office/drawing/2014/main" id="{D6CCB233-6A1A-E744-9F33-14D778D85A46}"/>
              </a:ext>
            </a:extLst>
          </p:cNvPr>
          <p:cNvSpPr/>
          <p:nvPr/>
        </p:nvSpPr>
        <p:spPr>
          <a:xfrm>
            <a:off x="5197452" y="7635405"/>
            <a:ext cx="1972015" cy="769441"/>
          </a:xfrm>
          <a:prstGeom prst="rect">
            <a:avLst/>
          </a:prstGeom>
          <a:noFill/>
        </p:spPr>
        <p:txBody>
          <a:bodyPr wrap="none" lIns="91440" tIns="45720" rIns="91440" bIns="45720">
            <a:spAutoFit/>
          </a:bodyPr>
          <a:lstStyle/>
          <a:p>
            <a:pPr algn="ctr"/>
            <a:r>
              <a:rPr lang="en-US" altLang="zh-CN" sz="4400" b="0" cap="none" spc="0" dirty="0">
                <a:ln w="0"/>
                <a:solidFill>
                  <a:schemeClr val="accent1"/>
                </a:solidFill>
                <a:effectLst>
                  <a:outerShdw blurRad="38100" dist="25400" dir="5400000" algn="ctr" rotWithShape="0">
                    <a:srgbClr val="6E747A">
                      <a:alpha val="43000"/>
                    </a:srgbClr>
                  </a:outerShdw>
                </a:effectLst>
              </a:rPr>
              <a:t>AVS-M</a:t>
            </a:r>
          </a:p>
        </p:txBody>
      </p:sp>
      <p:sp>
        <p:nvSpPr>
          <p:cNvPr id="47" name="矩形 46">
            <a:extLst>
              <a:ext uri="{FF2B5EF4-FFF2-40B4-BE49-F238E27FC236}">
                <a16:creationId xmlns:a16="http://schemas.microsoft.com/office/drawing/2014/main" id="{F3C9DB59-7E82-A541-8B65-B6D05A62E87E}"/>
              </a:ext>
            </a:extLst>
          </p:cNvPr>
          <p:cNvSpPr/>
          <p:nvPr/>
        </p:nvSpPr>
        <p:spPr>
          <a:xfrm>
            <a:off x="16907593" y="6883762"/>
            <a:ext cx="1343638" cy="1446550"/>
          </a:xfrm>
          <a:prstGeom prst="rect">
            <a:avLst/>
          </a:prstGeom>
          <a:noFill/>
        </p:spPr>
        <p:txBody>
          <a:bodyPr wrap="none" lIns="91440" tIns="45720" rIns="91440" bIns="45720">
            <a:spAutoFit/>
          </a:bodyPr>
          <a:lstStyle/>
          <a:p>
            <a:pPr algn="ctr"/>
            <a:r>
              <a:rPr lang="en-US" altLang="zh-CN" sz="4400" b="0" dirty="0">
                <a:ln w="0"/>
                <a:solidFill>
                  <a:schemeClr val="accent1"/>
                </a:solidFill>
                <a:effectLst>
                  <a:outerShdw blurRad="38100" dist="25400" dir="5400000" algn="ctr" rotWithShape="0">
                    <a:srgbClr val="6E747A">
                      <a:alpha val="43000"/>
                    </a:srgbClr>
                  </a:outerShdw>
                </a:effectLst>
              </a:rPr>
              <a:t>SBC</a:t>
            </a:r>
          </a:p>
          <a:p>
            <a:pPr algn="ctr"/>
            <a:endParaRPr lang="en-US" altLang="zh-CN" sz="4400" b="0" dirty="0">
              <a:ln w="0"/>
              <a:solidFill>
                <a:schemeClr val="accent1"/>
              </a:solidFill>
              <a:effectLst>
                <a:outerShdw blurRad="38100" dist="25400" dir="5400000" algn="ctr" rotWithShape="0">
                  <a:srgbClr val="6E747A">
                    <a:alpha val="43000"/>
                  </a:srgbClr>
                </a:outerShdw>
              </a:effectLst>
            </a:endParaRPr>
          </a:p>
        </p:txBody>
      </p:sp>
      <p:sp>
        <p:nvSpPr>
          <p:cNvPr id="48" name="矩形 47">
            <a:extLst>
              <a:ext uri="{FF2B5EF4-FFF2-40B4-BE49-F238E27FC236}">
                <a16:creationId xmlns:a16="http://schemas.microsoft.com/office/drawing/2014/main" id="{B8C23BE5-F642-2C47-B9FB-405583B68D89}"/>
              </a:ext>
            </a:extLst>
          </p:cNvPr>
          <p:cNvSpPr/>
          <p:nvPr/>
        </p:nvSpPr>
        <p:spPr>
          <a:xfrm>
            <a:off x="8858778" y="11281572"/>
            <a:ext cx="1386918" cy="769441"/>
          </a:xfrm>
          <a:prstGeom prst="rect">
            <a:avLst/>
          </a:prstGeom>
          <a:noFill/>
        </p:spPr>
        <p:txBody>
          <a:bodyPr wrap="none" lIns="91440" tIns="45720" rIns="91440" bIns="45720">
            <a:spAutoFit/>
          </a:bodyPr>
          <a:lstStyle/>
          <a:p>
            <a:pPr algn="ctr"/>
            <a:r>
              <a:rPr lang="en-US" altLang="zh-CN" sz="4400" b="0" cap="none" spc="0" dirty="0">
                <a:ln w="0"/>
                <a:solidFill>
                  <a:schemeClr val="accent1"/>
                </a:solidFill>
                <a:effectLst>
                  <a:outerShdw blurRad="38100" dist="25400" dir="5400000" algn="ctr" rotWithShape="0">
                    <a:srgbClr val="6E747A">
                      <a:alpha val="43000"/>
                    </a:srgbClr>
                  </a:outerShdw>
                </a:effectLst>
              </a:rPr>
              <a:t>SMV</a:t>
            </a:r>
          </a:p>
        </p:txBody>
      </p:sp>
      <p:graphicFrame>
        <p:nvGraphicFramePr>
          <p:cNvPr id="2" name="图示 1">
            <a:extLst>
              <a:ext uri="{FF2B5EF4-FFF2-40B4-BE49-F238E27FC236}">
                <a16:creationId xmlns:a16="http://schemas.microsoft.com/office/drawing/2014/main" id="{4680FAF0-5D08-F045-97AF-94F58674B6A6}"/>
              </a:ext>
            </a:extLst>
          </p:cNvPr>
          <p:cNvGraphicFramePr/>
          <p:nvPr>
            <p:extLst>
              <p:ext uri="{D42A27DB-BD31-4B8C-83A1-F6EECF244321}">
                <p14:modId xmlns:p14="http://schemas.microsoft.com/office/powerpoint/2010/main" val="582791431"/>
              </p:ext>
            </p:extLst>
          </p:nvPr>
        </p:nvGraphicFramePr>
        <p:xfrm>
          <a:off x="6606027" y="1795241"/>
          <a:ext cx="10484741" cy="994681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4" name="矩形 3">
            <a:extLst>
              <a:ext uri="{FF2B5EF4-FFF2-40B4-BE49-F238E27FC236}">
                <a16:creationId xmlns:a16="http://schemas.microsoft.com/office/drawing/2014/main" id="{9D96DFC6-281C-3E42-896F-E6BD6F60C179}"/>
              </a:ext>
            </a:extLst>
          </p:cNvPr>
          <p:cNvSpPr/>
          <p:nvPr/>
        </p:nvSpPr>
        <p:spPr>
          <a:xfrm>
            <a:off x="16262285" y="4120419"/>
            <a:ext cx="2376545" cy="769441"/>
          </a:xfrm>
          <a:prstGeom prst="rect">
            <a:avLst/>
          </a:prstGeom>
        </p:spPr>
        <p:txBody>
          <a:bodyPr wrap="square">
            <a:spAutoFit/>
          </a:bodyPr>
          <a:lstStyle/>
          <a:p>
            <a:r>
              <a:rPr lang="en-US" altLang="zh-CN" sz="4400" b="0" dirty="0" err="1">
                <a:ln w="0"/>
                <a:solidFill>
                  <a:schemeClr val="accent1"/>
                </a:solidFill>
                <a:effectLst>
                  <a:outerShdw blurRad="38100" dist="25400" dir="5400000" algn="ctr" rotWithShape="0">
                    <a:srgbClr val="6E747A">
                      <a:alpha val="43000"/>
                    </a:srgbClr>
                  </a:outerShdw>
                </a:effectLst>
              </a:rPr>
              <a:t>iSAC</a:t>
            </a:r>
            <a:endParaRPr lang="en-US" altLang="zh-CN" sz="4400" b="0" dirty="0">
              <a:ln w="0"/>
              <a:solidFill>
                <a:schemeClr val="accent1"/>
              </a:solidFill>
              <a:effectLst>
                <a:outerShdw blurRad="38100" dist="25400" dir="5400000" algn="ctr" rotWithShape="0">
                  <a:srgbClr val="6E747A">
                    <a:alpha val="43000"/>
                  </a:srgbClr>
                </a:outerShdw>
              </a:effectLst>
            </a:endParaRPr>
          </a:p>
        </p:txBody>
      </p:sp>
      <p:sp>
        <p:nvSpPr>
          <p:cNvPr id="6" name="矩形 5">
            <a:extLst>
              <a:ext uri="{FF2B5EF4-FFF2-40B4-BE49-F238E27FC236}">
                <a16:creationId xmlns:a16="http://schemas.microsoft.com/office/drawing/2014/main" id="{B75929F6-3A29-3E4A-AFAC-3A046DF91DC3}"/>
              </a:ext>
            </a:extLst>
          </p:cNvPr>
          <p:cNvSpPr/>
          <p:nvPr/>
        </p:nvSpPr>
        <p:spPr>
          <a:xfrm>
            <a:off x="4147234" y="8852574"/>
            <a:ext cx="3426483" cy="769441"/>
          </a:xfrm>
          <a:prstGeom prst="rect">
            <a:avLst/>
          </a:prstGeom>
        </p:spPr>
        <p:txBody>
          <a:bodyPr wrap="square">
            <a:spAutoFit/>
          </a:bodyPr>
          <a:lstStyle/>
          <a:p>
            <a:r>
              <a:rPr lang="en-US" altLang="zh-CN" sz="4400" b="0" dirty="0">
                <a:ln w="0"/>
                <a:solidFill>
                  <a:schemeClr val="accent1"/>
                </a:solidFill>
                <a:effectLst>
                  <a:outerShdw blurRad="38100" dist="25400" dir="5400000" algn="ctr" rotWithShape="0">
                    <a:srgbClr val="6E747A">
                      <a:alpha val="43000"/>
                    </a:srgbClr>
                  </a:outerShdw>
                </a:effectLst>
              </a:rPr>
              <a:t>AVS-P3/P10</a:t>
            </a:r>
          </a:p>
        </p:txBody>
      </p:sp>
      <p:sp>
        <p:nvSpPr>
          <p:cNvPr id="7" name="矩形 6">
            <a:extLst>
              <a:ext uri="{FF2B5EF4-FFF2-40B4-BE49-F238E27FC236}">
                <a16:creationId xmlns:a16="http://schemas.microsoft.com/office/drawing/2014/main" id="{EFC9BA59-8209-924D-AEBF-CC9159E07A30}"/>
              </a:ext>
            </a:extLst>
          </p:cNvPr>
          <p:cNvSpPr/>
          <p:nvPr/>
        </p:nvSpPr>
        <p:spPr>
          <a:xfrm>
            <a:off x="7254308" y="10280749"/>
            <a:ext cx="1438214" cy="830997"/>
          </a:xfrm>
          <a:prstGeom prst="rect">
            <a:avLst/>
          </a:prstGeom>
        </p:spPr>
        <p:txBody>
          <a:bodyPr wrap="none">
            <a:spAutoFit/>
          </a:bodyPr>
          <a:lstStyle/>
          <a:p>
            <a:r>
              <a:rPr lang="en-US" altLang="zh-CN" sz="4800" b="0" dirty="0">
                <a:ln w="0"/>
                <a:solidFill>
                  <a:schemeClr val="accent1"/>
                </a:solidFill>
                <a:effectLst>
                  <a:outerShdw blurRad="38100" dist="25400" dir="5400000" algn="ctr" rotWithShape="0">
                    <a:srgbClr val="6E747A">
                      <a:alpha val="43000"/>
                    </a:srgbClr>
                  </a:outerShdw>
                </a:effectLst>
              </a:rPr>
              <a:t>DRA</a:t>
            </a:r>
            <a:endParaRPr lang="zh-CN" altLang="en-US" dirty="0"/>
          </a:p>
        </p:txBody>
      </p:sp>
      <p:sp>
        <p:nvSpPr>
          <p:cNvPr id="8" name="矩形 7">
            <a:extLst>
              <a:ext uri="{FF2B5EF4-FFF2-40B4-BE49-F238E27FC236}">
                <a16:creationId xmlns:a16="http://schemas.microsoft.com/office/drawing/2014/main" id="{5D3D13D3-7408-4946-B306-13852ED593E7}"/>
              </a:ext>
            </a:extLst>
          </p:cNvPr>
          <p:cNvSpPr/>
          <p:nvPr/>
        </p:nvSpPr>
        <p:spPr>
          <a:xfrm>
            <a:off x="6943576" y="2902923"/>
            <a:ext cx="1260281" cy="769441"/>
          </a:xfrm>
          <a:prstGeom prst="rect">
            <a:avLst/>
          </a:prstGeom>
        </p:spPr>
        <p:txBody>
          <a:bodyPr wrap="none">
            <a:spAutoFit/>
          </a:bodyPr>
          <a:lstStyle/>
          <a:p>
            <a:r>
              <a:rPr lang="en-US" altLang="zh-CN" sz="4400" b="0" dirty="0">
                <a:ln w="0"/>
                <a:solidFill>
                  <a:schemeClr val="accent1"/>
                </a:solidFill>
                <a:effectLst>
                  <a:outerShdw blurRad="38100" dist="25400" dir="5400000" algn="ctr" rotWithShape="0">
                    <a:srgbClr val="6E747A">
                      <a:alpha val="43000"/>
                    </a:srgbClr>
                  </a:outerShdw>
                </a:effectLst>
              </a:rPr>
              <a:t>APE</a:t>
            </a:r>
            <a:endParaRPr lang="zh-CN" altLang="en-US" sz="4000" b="0" dirty="0">
              <a:ln w="0"/>
              <a:solidFill>
                <a:schemeClr val="accent1"/>
              </a:solidFill>
              <a:effectLst>
                <a:outerShdw blurRad="38100" dist="25400" dir="5400000" algn="ctr" rotWithShape="0">
                  <a:srgbClr val="6E747A">
                    <a:alpha val="43000"/>
                  </a:srgbClr>
                </a:outerShdw>
              </a:effectLst>
            </a:endParaRPr>
          </a:p>
        </p:txBody>
      </p:sp>
      <p:sp>
        <p:nvSpPr>
          <p:cNvPr id="9" name="矩形 8">
            <a:extLst>
              <a:ext uri="{FF2B5EF4-FFF2-40B4-BE49-F238E27FC236}">
                <a16:creationId xmlns:a16="http://schemas.microsoft.com/office/drawing/2014/main" id="{CA926F4E-5B1E-6B4F-9C74-E8942315C1BF}"/>
              </a:ext>
            </a:extLst>
          </p:cNvPr>
          <p:cNvSpPr/>
          <p:nvPr/>
        </p:nvSpPr>
        <p:spPr>
          <a:xfrm>
            <a:off x="16968360" y="7682097"/>
            <a:ext cx="1345241" cy="769441"/>
          </a:xfrm>
          <a:prstGeom prst="rect">
            <a:avLst/>
          </a:prstGeom>
        </p:spPr>
        <p:txBody>
          <a:bodyPr wrap="none">
            <a:spAutoFit/>
          </a:bodyPr>
          <a:lstStyle/>
          <a:p>
            <a:r>
              <a:rPr lang="en-US" altLang="zh-CN" sz="4400" b="0" dirty="0" err="1">
                <a:ln w="0"/>
                <a:solidFill>
                  <a:schemeClr val="accent1"/>
                </a:solidFill>
                <a:effectLst>
                  <a:outerShdw blurRad="38100" dist="25400" dir="5400000" algn="ctr" rotWithShape="0">
                    <a:srgbClr val="6E747A">
                      <a:alpha val="43000"/>
                    </a:srgbClr>
                  </a:outerShdw>
                </a:effectLst>
              </a:rPr>
              <a:t>aptX</a:t>
            </a:r>
            <a:endParaRPr lang="en-US" altLang="zh-CN" sz="3200" b="0" dirty="0">
              <a:ln w="0"/>
              <a:solidFill>
                <a:schemeClr val="accent1"/>
              </a:solidFill>
              <a:effectLst>
                <a:outerShdw blurRad="38100" dist="25400" dir="5400000" algn="ctr" rotWithShape="0">
                  <a:srgbClr val="6E747A">
                    <a:alpha val="43000"/>
                  </a:srgbClr>
                </a:outerShdw>
              </a:effectLst>
            </a:endParaRPr>
          </a:p>
        </p:txBody>
      </p:sp>
      <p:sp>
        <p:nvSpPr>
          <p:cNvPr id="10" name="矩形 9">
            <a:extLst>
              <a:ext uri="{FF2B5EF4-FFF2-40B4-BE49-F238E27FC236}">
                <a16:creationId xmlns:a16="http://schemas.microsoft.com/office/drawing/2014/main" id="{0A835C79-49EA-B94D-B3C2-F5EBA0AA35B8}"/>
              </a:ext>
            </a:extLst>
          </p:cNvPr>
          <p:cNvSpPr/>
          <p:nvPr/>
        </p:nvSpPr>
        <p:spPr>
          <a:xfrm>
            <a:off x="16572421" y="8468849"/>
            <a:ext cx="2307042" cy="769441"/>
          </a:xfrm>
          <a:prstGeom prst="rect">
            <a:avLst/>
          </a:prstGeom>
        </p:spPr>
        <p:txBody>
          <a:bodyPr wrap="none">
            <a:spAutoFit/>
          </a:bodyPr>
          <a:lstStyle/>
          <a:p>
            <a:r>
              <a:rPr lang="en-US" altLang="zh-CN" sz="4400" b="0" dirty="0" err="1">
                <a:ln w="0"/>
                <a:solidFill>
                  <a:schemeClr val="accent1"/>
                </a:solidFill>
                <a:effectLst>
                  <a:outerShdw blurRad="38100" dist="25400" dir="5400000" algn="ctr" rotWithShape="0">
                    <a:srgbClr val="6E747A">
                      <a:alpha val="43000"/>
                    </a:srgbClr>
                  </a:outerShdw>
                </a:effectLst>
              </a:rPr>
              <a:t>aptX</a:t>
            </a:r>
            <a:r>
              <a:rPr lang="zh-CN" altLang="en-US" sz="4400" b="0" dirty="0">
                <a:ln w="0"/>
                <a:solidFill>
                  <a:schemeClr val="accent1"/>
                </a:solidFill>
                <a:effectLst>
                  <a:outerShdw blurRad="38100" dist="25400" dir="5400000" algn="ctr" rotWithShape="0">
                    <a:srgbClr val="6E747A">
                      <a:alpha val="43000"/>
                    </a:srgbClr>
                  </a:outerShdw>
                </a:effectLst>
              </a:rPr>
              <a:t> </a:t>
            </a:r>
            <a:r>
              <a:rPr lang="en-US" altLang="zh-CN" sz="4400" b="0" dirty="0">
                <a:ln w="0"/>
                <a:solidFill>
                  <a:schemeClr val="accent1"/>
                </a:solidFill>
                <a:effectLst>
                  <a:outerShdw blurRad="38100" dist="25400" dir="5400000" algn="ctr" rotWithShape="0">
                    <a:srgbClr val="6E747A">
                      <a:alpha val="43000"/>
                    </a:srgbClr>
                  </a:outerShdw>
                </a:effectLst>
              </a:rPr>
              <a:t>HD</a:t>
            </a:r>
          </a:p>
        </p:txBody>
      </p:sp>
      <p:sp>
        <p:nvSpPr>
          <p:cNvPr id="11" name="矩形 10">
            <a:extLst>
              <a:ext uri="{FF2B5EF4-FFF2-40B4-BE49-F238E27FC236}">
                <a16:creationId xmlns:a16="http://schemas.microsoft.com/office/drawing/2014/main" id="{334E5233-DE1D-7645-BD1F-1F9509E05234}"/>
              </a:ext>
            </a:extLst>
          </p:cNvPr>
          <p:cNvSpPr/>
          <p:nvPr/>
        </p:nvSpPr>
        <p:spPr>
          <a:xfrm>
            <a:off x="15870626" y="9287138"/>
            <a:ext cx="5577168" cy="769441"/>
          </a:xfrm>
          <a:prstGeom prst="rect">
            <a:avLst/>
          </a:prstGeom>
        </p:spPr>
        <p:txBody>
          <a:bodyPr wrap="none">
            <a:spAutoFit/>
          </a:bodyPr>
          <a:lstStyle/>
          <a:p>
            <a:r>
              <a:rPr lang="en-US" altLang="zh-CN" sz="4400" b="0" dirty="0" err="1">
                <a:ln w="0"/>
                <a:solidFill>
                  <a:schemeClr val="accent1"/>
                </a:solidFill>
                <a:effectLst>
                  <a:outerShdw blurRad="38100" dist="25400" dir="5400000" algn="ctr" rotWithShape="0">
                    <a:srgbClr val="6E747A">
                      <a:alpha val="43000"/>
                    </a:srgbClr>
                  </a:outerShdw>
                </a:effectLst>
              </a:rPr>
              <a:t>aptX</a:t>
            </a:r>
            <a:r>
              <a:rPr lang="zh-CN" altLang="en-US" sz="4400" b="0" dirty="0">
                <a:ln w="0"/>
                <a:solidFill>
                  <a:schemeClr val="accent1"/>
                </a:solidFill>
                <a:effectLst>
                  <a:outerShdw blurRad="38100" dist="25400" dir="5400000" algn="ctr" rotWithShape="0">
                    <a:srgbClr val="6E747A">
                      <a:alpha val="43000"/>
                    </a:srgbClr>
                  </a:outerShdw>
                </a:effectLst>
              </a:rPr>
              <a:t> </a:t>
            </a:r>
            <a:r>
              <a:rPr lang="en-US" altLang="zh-CN" sz="4400" b="0" dirty="0">
                <a:ln w="0"/>
                <a:solidFill>
                  <a:schemeClr val="accent1"/>
                </a:solidFill>
                <a:effectLst>
                  <a:outerShdw blurRad="38100" dist="25400" dir="5400000" algn="ctr" rotWithShape="0">
                    <a:srgbClr val="6E747A">
                      <a:alpha val="43000"/>
                    </a:srgbClr>
                  </a:outerShdw>
                </a:effectLst>
              </a:rPr>
              <a:t>Low Complexity</a:t>
            </a:r>
          </a:p>
        </p:txBody>
      </p:sp>
      <p:sp>
        <p:nvSpPr>
          <p:cNvPr id="13" name="矩形 12">
            <a:extLst>
              <a:ext uri="{FF2B5EF4-FFF2-40B4-BE49-F238E27FC236}">
                <a16:creationId xmlns:a16="http://schemas.microsoft.com/office/drawing/2014/main" id="{D2FD2107-C1A6-9B48-B17C-6E0BCC0A5D07}"/>
              </a:ext>
            </a:extLst>
          </p:cNvPr>
          <p:cNvSpPr/>
          <p:nvPr/>
        </p:nvSpPr>
        <p:spPr>
          <a:xfrm>
            <a:off x="18879463" y="7155534"/>
            <a:ext cx="1454245" cy="923330"/>
          </a:xfrm>
          <a:prstGeom prst="rect">
            <a:avLst/>
          </a:prstGeom>
        </p:spPr>
        <p:txBody>
          <a:bodyPr wrap="none">
            <a:spAutoFit/>
          </a:bodyPr>
          <a:lstStyle/>
          <a:p>
            <a:r>
              <a:rPr lang="en-US" altLang="zh-CN" sz="5400" b="0" dirty="0">
                <a:ln w="0"/>
                <a:solidFill>
                  <a:schemeClr val="accent1"/>
                </a:solidFill>
                <a:effectLst>
                  <a:outerShdw blurRad="38100" dist="25400" dir="5400000" algn="ctr" rotWithShape="0">
                    <a:srgbClr val="6E747A">
                      <a:alpha val="43000"/>
                    </a:srgbClr>
                  </a:outerShdw>
                </a:effectLst>
              </a:rPr>
              <a:t>LC3</a:t>
            </a:r>
            <a:endParaRPr lang="zh-CN" altLang="en-US" dirty="0"/>
          </a:p>
        </p:txBody>
      </p:sp>
      <p:sp>
        <p:nvSpPr>
          <p:cNvPr id="14" name="矩形 13">
            <a:extLst>
              <a:ext uri="{FF2B5EF4-FFF2-40B4-BE49-F238E27FC236}">
                <a16:creationId xmlns:a16="http://schemas.microsoft.com/office/drawing/2014/main" id="{7AC3F349-2F9A-E948-B4B4-B3EC21259687}"/>
              </a:ext>
            </a:extLst>
          </p:cNvPr>
          <p:cNvSpPr/>
          <p:nvPr/>
        </p:nvSpPr>
        <p:spPr>
          <a:xfrm>
            <a:off x="14027640" y="11082901"/>
            <a:ext cx="1361270" cy="707886"/>
          </a:xfrm>
          <a:prstGeom prst="rect">
            <a:avLst/>
          </a:prstGeom>
        </p:spPr>
        <p:txBody>
          <a:bodyPr wrap="none">
            <a:spAutoFit/>
          </a:bodyPr>
          <a:lstStyle/>
          <a:p>
            <a:r>
              <a:rPr lang="en-US" altLang="zh-CN" sz="4000" b="0" dirty="0">
                <a:ln w="0"/>
                <a:solidFill>
                  <a:schemeClr val="accent1"/>
                </a:solidFill>
                <a:effectLst>
                  <a:outerShdw blurRad="38100" dist="25400" dir="5400000" algn="ctr" rotWithShape="0">
                    <a:srgbClr val="6E747A">
                      <a:alpha val="43000"/>
                    </a:srgbClr>
                  </a:outerShdw>
                </a:effectLst>
              </a:rPr>
              <a:t>HWA</a:t>
            </a:r>
            <a:endParaRPr lang="zh-CN" altLang="en-US" dirty="0"/>
          </a:p>
        </p:txBody>
      </p:sp>
      <p:sp>
        <p:nvSpPr>
          <p:cNvPr id="15" name="矩形 14">
            <a:extLst>
              <a:ext uri="{FF2B5EF4-FFF2-40B4-BE49-F238E27FC236}">
                <a16:creationId xmlns:a16="http://schemas.microsoft.com/office/drawing/2014/main" id="{233C5132-AC4C-3342-9066-69A72BE83F4E}"/>
              </a:ext>
            </a:extLst>
          </p:cNvPr>
          <p:cNvSpPr/>
          <p:nvPr/>
        </p:nvSpPr>
        <p:spPr>
          <a:xfrm>
            <a:off x="16994299" y="5177819"/>
            <a:ext cx="1981633" cy="769441"/>
          </a:xfrm>
          <a:prstGeom prst="rect">
            <a:avLst/>
          </a:prstGeom>
        </p:spPr>
        <p:txBody>
          <a:bodyPr wrap="none">
            <a:spAutoFit/>
          </a:bodyPr>
          <a:lstStyle/>
          <a:p>
            <a:r>
              <a:rPr lang="en-US" altLang="zh-CN" sz="4400" b="0" dirty="0">
                <a:ln w="0"/>
                <a:solidFill>
                  <a:schemeClr val="accent1"/>
                </a:solidFill>
                <a:effectLst>
                  <a:outerShdw blurRad="38100" dist="25400" dir="5400000" algn="ctr" rotWithShape="0">
                    <a:srgbClr val="6E747A">
                      <a:alpha val="43000"/>
                    </a:srgbClr>
                  </a:outerShdw>
                </a:effectLst>
              </a:rPr>
              <a:t>ACELP</a:t>
            </a:r>
            <a:endParaRPr lang="zh-CN" altLang="en-US" dirty="0"/>
          </a:p>
        </p:txBody>
      </p:sp>
    </p:spTree>
    <p:extLst>
      <p:ext uri="{BB962C8B-B14F-4D97-AF65-F5344CB8AC3E}">
        <p14:creationId xmlns:p14="http://schemas.microsoft.com/office/powerpoint/2010/main" val="1340206537"/>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7" name="字节跳动ByteDance-PPT-0724-03.jpg" descr="字节跳动ByteDance-PPT-0724-03.jpg"/>
          <p:cNvPicPr>
            <a:picLocks noChangeAspect="1"/>
          </p:cNvPicPr>
          <p:nvPr/>
        </p:nvPicPr>
        <p:blipFill>
          <a:blip r:embed="rId3"/>
          <a:stretch>
            <a:fillRect/>
          </a:stretch>
        </p:blipFill>
        <p:spPr>
          <a:xfrm>
            <a:off x="0" y="0"/>
            <a:ext cx="24468679" cy="13716001"/>
          </a:xfrm>
          <a:prstGeom prst="rect">
            <a:avLst/>
          </a:prstGeom>
          <a:ln w="12700">
            <a:miter lim="400000"/>
          </a:ln>
        </p:spPr>
      </p:pic>
      <p:sp>
        <p:nvSpPr>
          <p:cNvPr id="138" name="为什么要做RTC？"/>
          <p:cNvSpPr txBox="1"/>
          <p:nvPr/>
        </p:nvSpPr>
        <p:spPr>
          <a:xfrm>
            <a:off x="924769" y="1426680"/>
            <a:ext cx="21638669" cy="102592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lgn="l">
              <a:defRPr sz="6000">
                <a:solidFill>
                  <a:srgbClr val="5E5E5E"/>
                </a:solidFill>
              </a:defRPr>
            </a:lvl1pPr>
          </a:lstStyle>
          <a:p>
            <a:r>
              <a:rPr lang="zh-CN" altLang="en-US" dirty="0">
                <a:sym typeface="Helvetica Neue Light"/>
              </a:rPr>
              <a:t>最后的话</a:t>
            </a:r>
          </a:p>
        </p:txBody>
      </p:sp>
      <p:sp>
        <p:nvSpPr>
          <p:cNvPr id="4" name="文本框 3">
            <a:extLst>
              <a:ext uri="{FF2B5EF4-FFF2-40B4-BE49-F238E27FC236}">
                <a16:creationId xmlns:a16="http://schemas.microsoft.com/office/drawing/2014/main" id="{3AA13969-4140-0A4B-A90D-57A4CD141CFC}"/>
              </a:ext>
            </a:extLst>
          </p:cNvPr>
          <p:cNvSpPr txBox="1"/>
          <p:nvPr/>
        </p:nvSpPr>
        <p:spPr>
          <a:xfrm flipH="1">
            <a:off x="4741333" y="4764723"/>
            <a:ext cx="15214101" cy="19492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zh-CN" altLang="en-US" sz="6000" b="1" i="0" u="none" strike="noStrike" cap="none" spc="0" normalizeH="0" baseline="0" dirty="0">
                <a:ln>
                  <a:noFill/>
                </a:ln>
                <a:solidFill>
                  <a:srgbClr val="000000"/>
                </a:solidFill>
                <a:effectLst/>
                <a:uFillTx/>
                <a:latin typeface="Helvetica Neue"/>
                <a:ea typeface="Helvetica Neue"/>
                <a:cs typeface="Helvetica Neue"/>
                <a:sym typeface="Helvetica Neue"/>
              </a:rPr>
              <a:t>不同时代的多样化需求</a:t>
            </a:r>
            <a:r>
              <a:rPr lang="zh-CN" altLang="en-US" sz="6000" dirty="0"/>
              <a:t>持续</a:t>
            </a:r>
            <a:r>
              <a:rPr kumimoji="0" lang="zh-CN" altLang="en-US" sz="6000" b="1" i="0" u="none" strike="noStrike" cap="none" spc="0" normalizeH="0" baseline="0" dirty="0">
                <a:ln>
                  <a:noFill/>
                </a:ln>
                <a:solidFill>
                  <a:srgbClr val="000000"/>
                </a:solidFill>
                <a:effectLst/>
                <a:uFillTx/>
                <a:latin typeface="Helvetica Neue"/>
                <a:ea typeface="Helvetica Neue"/>
                <a:cs typeface="Helvetica Neue"/>
                <a:sym typeface="Helvetica Neue"/>
              </a:rPr>
              <a:t>推动着语音频编解码技术不断</a:t>
            </a:r>
            <a:r>
              <a:rPr lang="zh-CN" altLang="en-US" sz="6000" dirty="0"/>
              <a:t>向前</a:t>
            </a:r>
            <a:r>
              <a:rPr kumimoji="0" lang="zh-CN" altLang="en-US" sz="6000" b="1" i="0" u="none" strike="noStrike" cap="none" spc="0" normalizeH="0" baseline="0" dirty="0">
                <a:ln>
                  <a:noFill/>
                </a:ln>
                <a:solidFill>
                  <a:srgbClr val="000000"/>
                </a:solidFill>
                <a:effectLst/>
                <a:uFillTx/>
                <a:latin typeface="Helvetica Neue"/>
                <a:ea typeface="Helvetica Neue"/>
                <a:cs typeface="Helvetica Neue"/>
                <a:sym typeface="Helvetica Neue"/>
              </a:rPr>
              <a:t>演进</a:t>
            </a:r>
            <a:r>
              <a:rPr kumimoji="0" lang="en-US" altLang="zh-CN" sz="6000" b="1" i="0" u="none" strike="noStrike" cap="none" spc="0" normalizeH="0" baseline="0" dirty="0">
                <a:ln>
                  <a:noFill/>
                </a:ln>
                <a:solidFill>
                  <a:srgbClr val="000000"/>
                </a:solidFill>
                <a:effectLst/>
                <a:uFillTx/>
                <a:latin typeface="Helvetica Neue"/>
                <a:ea typeface="Helvetica Neue"/>
                <a:cs typeface="Helvetica Neue"/>
                <a:sym typeface="Helvetica Neue"/>
              </a:rPr>
              <a:t>……</a:t>
            </a:r>
            <a:endParaRPr kumimoji="0" lang="zh-CN" altLang="en-US" sz="60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Tree>
    <p:extLst>
      <p:ext uri="{BB962C8B-B14F-4D97-AF65-F5344CB8AC3E}">
        <p14:creationId xmlns:p14="http://schemas.microsoft.com/office/powerpoint/2010/main" val="2761702135"/>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3" name="字节跳动ByteDance-PPT-0724-03.jpg" descr="字节跳动ByteDance-PPT-0724-03.jpg"/>
          <p:cNvPicPr>
            <a:picLocks noChangeAspect="1"/>
          </p:cNvPicPr>
          <p:nvPr/>
        </p:nvPicPr>
        <p:blipFill>
          <a:blip r:embed="rId2"/>
          <a:stretch>
            <a:fillRect/>
          </a:stretch>
        </p:blipFill>
        <p:spPr>
          <a:xfrm>
            <a:off x="10827" y="-1"/>
            <a:ext cx="24362345" cy="13716001"/>
          </a:xfrm>
          <a:prstGeom prst="rect">
            <a:avLst/>
          </a:prstGeom>
          <a:ln w="12700">
            <a:miter lim="400000"/>
          </a:ln>
        </p:spPr>
      </p:pic>
      <p:sp>
        <p:nvSpPr>
          <p:cNvPr id="124" name="目录"/>
          <p:cNvSpPr txBox="1"/>
          <p:nvPr/>
        </p:nvSpPr>
        <p:spPr>
          <a:xfrm>
            <a:off x="1068916" y="1064683"/>
            <a:ext cx="2875717" cy="12065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a:defRPr sz="6200">
                <a:solidFill>
                  <a:srgbClr val="5E5E5E"/>
                </a:solidFill>
              </a:defRPr>
            </a:lvl1pPr>
          </a:lstStyle>
          <a:p>
            <a:r>
              <a:t>目录</a:t>
            </a:r>
          </a:p>
        </p:txBody>
      </p:sp>
      <p:sp>
        <p:nvSpPr>
          <p:cNvPr id="125" name="1. What: 什么是RTC？…"/>
          <p:cNvSpPr txBox="1"/>
          <p:nvPr/>
        </p:nvSpPr>
        <p:spPr>
          <a:xfrm>
            <a:off x="1170586" y="3394008"/>
            <a:ext cx="22042828" cy="474488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63500" tIns="63500" rIns="63500" bIns="63500">
            <a:spAutoFit/>
          </a:bodyPr>
          <a:lstStyle/>
          <a:p>
            <a:pPr algn="l">
              <a:defRPr sz="6000"/>
            </a:pPr>
            <a:r>
              <a:rPr dirty="0"/>
              <a:t>1. </a:t>
            </a:r>
            <a:r>
              <a:rPr dirty="0" err="1"/>
              <a:t>什么是</a:t>
            </a:r>
            <a:r>
              <a:rPr lang="zh-CN" altLang="en-US" dirty="0"/>
              <a:t>语音频编码器</a:t>
            </a:r>
            <a:r>
              <a:rPr dirty="0"/>
              <a:t>？</a:t>
            </a:r>
          </a:p>
          <a:p>
            <a:pPr algn="l">
              <a:defRPr sz="6000"/>
            </a:pPr>
            <a:endParaRPr dirty="0"/>
          </a:p>
          <a:p>
            <a:pPr algn="l">
              <a:defRPr sz="6000"/>
            </a:pPr>
            <a:r>
              <a:rPr dirty="0"/>
              <a:t>2. </a:t>
            </a:r>
            <a:r>
              <a:rPr lang="zh-CN" altLang="en-US" dirty="0"/>
              <a:t>为什么需要语音频编码器？</a:t>
            </a:r>
          </a:p>
          <a:p>
            <a:pPr algn="l">
              <a:defRPr sz="6000"/>
            </a:pPr>
            <a:endParaRPr lang="zh-CN" altLang="en-US" dirty="0"/>
          </a:p>
          <a:p>
            <a:pPr algn="l">
              <a:defRPr sz="6000"/>
            </a:pPr>
            <a:r>
              <a:rPr lang="en-US" dirty="0"/>
              <a:t>3. </a:t>
            </a:r>
            <a:r>
              <a:rPr lang="zh-CN" altLang="en-US" dirty="0"/>
              <a:t>如何开发语音频编码器</a:t>
            </a:r>
            <a:r>
              <a:rPr lang="en-US" dirty="0"/>
              <a:t>？</a:t>
            </a: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 name="字节跳动ByteDance-PPT-0724-02.jpg" descr="字节跳动ByteDance-PPT-0724-02.jpg"/>
          <p:cNvPicPr>
            <a:picLocks noChangeAspect="1"/>
          </p:cNvPicPr>
          <p:nvPr/>
        </p:nvPicPr>
        <p:blipFill>
          <a:blip r:embed="rId2"/>
          <a:stretch>
            <a:fillRect/>
          </a:stretch>
        </p:blipFill>
        <p:spPr>
          <a:xfrm>
            <a:off x="10827" y="-1"/>
            <a:ext cx="24362345" cy="13716001"/>
          </a:xfrm>
          <a:prstGeom prst="rect">
            <a:avLst/>
          </a:prstGeom>
          <a:ln w="12700">
            <a:miter lim="400000"/>
          </a:ln>
        </p:spPr>
      </p:pic>
      <p:sp>
        <p:nvSpPr>
          <p:cNvPr id="144" name="Q &amp; A"/>
          <p:cNvSpPr txBox="1"/>
          <p:nvPr/>
        </p:nvSpPr>
        <p:spPr>
          <a:xfrm>
            <a:off x="10503662" y="6081748"/>
            <a:ext cx="3376677" cy="155250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9500">
                <a:solidFill>
                  <a:srgbClr val="FFFFFF"/>
                </a:solidFill>
              </a:defRPr>
            </a:lvl1pPr>
          </a:lstStyle>
          <a:p>
            <a:r>
              <a:rPr dirty="0"/>
              <a:t>Q &amp; A</a:t>
            </a:r>
          </a:p>
        </p:txBody>
      </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6" name="字节跳动ByteDance-PPT-0724-04.jpg" descr="字节跳动ByteDance-PPT-0724-04.jpg"/>
          <p:cNvPicPr>
            <a:picLocks noChangeAspect="1"/>
          </p:cNvPicPr>
          <p:nvPr/>
        </p:nvPicPr>
        <p:blipFill>
          <a:blip r:embed="rId2"/>
          <a:stretch>
            <a:fillRect/>
          </a:stretch>
        </p:blipFill>
        <p:spPr>
          <a:xfrm>
            <a:off x="10827" y="-1"/>
            <a:ext cx="24362345" cy="13716001"/>
          </a:xfrm>
          <a:prstGeom prst="rect">
            <a:avLst/>
          </a:prstGeom>
          <a:ln w="12700">
            <a:miter lim="400000"/>
          </a:ln>
        </p:spPr>
      </p:pic>
      <p:sp>
        <p:nvSpPr>
          <p:cNvPr id="147" name="THANKS."/>
          <p:cNvSpPr txBox="1"/>
          <p:nvPr/>
        </p:nvSpPr>
        <p:spPr>
          <a:xfrm>
            <a:off x="3884728" y="6081748"/>
            <a:ext cx="5455476" cy="155250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9500">
                <a:solidFill>
                  <a:srgbClr val="FFFFFF"/>
                </a:solidFill>
              </a:defRPr>
            </a:lvl1pPr>
          </a:lstStyle>
          <a:p>
            <a:r>
              <a:t>THANKS.</a:t>
            </a: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7" name="字节跳动ByteDance-PPT-0724-02.jpg" descr="字节跳动ByteDance-PPT-0724-02.jpg"/>
          <p:cNvPicPr>
            <a:picLocks noChangeAspect="1"/>
          </p:cNvPicPr>
          <p:nvPr/>
        </p:nvPicPr>
        <p:blipFill>
          <a:blip r:embed="rId2"/>
          <a:stretch>
            <a:fillRect/>
          </a:stretch>
        </p:blipFill>
        <p:spPr>
          <a:xfrm>
            <a:off x="10827" y="-1"/>
            <a:ext cx="24362345" cy="13716001"/>
          </a:xfrm>
          <a:prstGeom prst="rect">
            <a:avLst/>
          </a:prstGeom>
          <a:ln w="12700">
            <a:miter lim="400000"/>
          </a:ln>
        </p:spPr>
      </p:pic>
      <p:sp>
        <p:nvSpPr>
          <p:cNvPr id="128" name="什么是RTC？"/>
          <p:cNvSpPr txBox="1"/>
          <p:nvPr/>
        </p:nvSpPr>
        <p:spPr>
          <a:xfrm>
            <a:off x="8481567" y="6075735"/>
            <a:ext cx="12333505" cy="156453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9500">
                <a:solidFill>
                  <a:srgbClr val="FFFFFF"/>
                </a:solidFill>
              </a:defRPr>
            </a:lvl1pPr>
          </a:lstStyle>
          <a:p>
            <a:r>
              <a:rPr dirty="0" err="1"/>
              <a:t>什么是</a:t>
            </a:r>
            <a:r>
              <a:rPr lang="zh-CN" altLang="en-US" dirty="0"/>
              <a:t>语音频编码器</a:t>
            </a:r>
            <a:r>
              <a:rPr dirty="0"/>
              <a:t>？</a:t>
            </a: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0" name="字节跳动ByteDance-PPT-0724-03.jpg" descr="字节跳动ByteDance-PPT-0724-03.jpg"/>
          <p:cNvPicPr>
            <a:picLocks noChangeAspect="1"/>
          </p:cNvPicPr>
          <p:nvPr/>
        </p:nvPicPr>
        <p:blipFill>
          <a:blip r:embed="rId3"/>
          <a:stretch>
            <a:fillRect/>
          </a:stretch>
        </p:blipFill>
        <p:spPr>
          <a:xfrm>
            <a:off x="0" y="0"/>
            <a:ext cx="24384000" cy="13922093"/>
          </a:xfrm>
          <a:prstGeom prst="rect">
            <a:avLst/>
          </a:prstGeom>
          <a:ln w="12700">
            <a:miter lim="400000"/>
          </a:ln>
        </p:spPr>
      </p:pic>
      <p:sp>
        <p:nvSpPr>
          <p:cNvPr id="131" name="什么是RTC？"/>
          <p:cNvSpPr txBox="1"/>
          <p:nvPr/>
        </p:nvSpPr>
        <p:spPr>
          <a:xfrm>
            <a:off x="802319" y="1400145"/>
            <a:ext cx="7829066" cy="102592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6000">
                <a:solidFill>
                  <a:srgbClr val="5E5E5E"/>
                </a:solidFill>
              </a:defRPr>
            </a:lvl1pPr>
          </a:lstStyle>
          <a:p>
            <a:r>
              <a:rPr dirty="0" err="1"/>
              <a:t>什么是</a:t>
            </a:r>
            <a:r>
              <a:rPr lang="zh-CN" altLang="en-US" dirty="0"/>
              <a:t>语音频编码器</a:t>
            </a:r>
            <a:r>
              <a:rPr dirty="0"/>
              <a:t>？</a:t>
            </a:r>
          </a:p>
        </p:txBody>
      </p:sp>
      <p:pic>
        <p:nvPicPr>
          <p:cNvPr id="59" name="图片 58">
            <a:extLst>
              <a:ext uri="{FF2B5EF4-FFF2-40B4-BE49-F238E27FC236}">
                <a16:creationId xmlns:a16="http://schemas.microsoft.com/office/drawing/2014/main" id="{357B3C4F-B630-E04C-B025-C635A31E4A8B}"/>
              </a:ext>
            </a:extLst>
          </p:cNvPr>
          <p:cNvPicPr>
            <a:picLocks noChangeAspect="1"/>
          </p:cNvPicPr>
          <p:nvPr/>
        </p:nvPicPr>
        <p:blipFill>
          <a:blip r:embed="rId4"/>
          <a:stretch>
            <a:fillRect/>
          </a:stretch>
        </p:blipFill>
        <p:spPr>
          <a:xfrm>
            <a:off x="7130124" y="2839400"/>
            <a:ext cx="3002522" cy="2285253"/>
          </a:xfrm>
          <a:prstGeom prst="rect">
            <a:avLst/>
          </a:prstGeom>
        </p:spPr>
      </p:pic>
      <p:sp>
        <p:nvSpPr>
          <p:cNvPr id="58" name="椭圆 57">
            <a:extLst>
              <a:ext uri="{FF2B5EF4-FFF2-40B4-BE49-F238E27FC236}">
                <a16:creationId xmlns:a16="http://schemas.microsoft.com/office/drawing/2014/main" id="{88468A32-15BC-DB4A-AB9B-1736964BF858}"/>
              </a:ext>
            </a:extLst>
          </p:cNvPr>
          <p:cNvSpPr/>
          <p:nvPr/>
        </p:nvSpPr>
        <p:spPr>
          <a:xfrm>
            <a:off x="900638" y="2839400"/>
            <a:ext cx="2512884" cy="2520000"/>
          </a:xfrm>
          <a:prstGeom prst="ellipse">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zh-CN" altLang="en-US" sz="3200" b="0" i="0" u="none" strike="noStrike" cap="none" spc="0" normalizeH="0" baseline="0" dirty="0">
                <a:ln>
                  <a:noFill/>
                </a:ln>
                <a:solidFill>
                  <a:srgbClr val="FFFFFF"/>
                </a:solidFill>
                <a:effectLst/>
                <a:uFillTx/>
                <a:latin typeface="+mn-lt"/>
                <a:ea typeface="+mn-ea"/>
                <a:cs typeface="+mn-cs"/>
                <a:sym typeface="Helvetica Neue Medium"/>
              </a:rPr>
              <a:t>数据压缩</a:t>
            </a:r>
          </a:p>
        </p:txBody>
      </p:sp>
      <p:sp>
        <p:nvSpPr>
          <p:cNvPr id="65" name="椭圆 64">
            <a:extLst>
              <a:ext uri="{FF2B5EF4-FFF2-40B4-BE49-F238E27FC236}">
                <a16:creationId xmlns:a16="http://schemas.microsoft.com/office/drawing/2014/main" id="{6A8EC04A-D45B-BE45-AAA2-021B29FE672A}"/>
              </a:ext>
            </a:extLst>
          </p:cNvPr>
          <p:cNvSpPr/>
          <p:nvPr/>
        </p:nvSpPr>
        <p:spPr>
          <a:xfrm>
            <a:off x="900638" y="5629333"/>
            <a:ext cx="2512884" cy="2520000"/>
          </a:xfrm>
          <a:prstGeom prst="ellipse">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zh-CN" altLang="en-US" sz="3200" b="0" dirty="0">
                <a:solidFill>
                  <a:srgbClr val="FFFFFF"/>
                </a:solidFill>
                <a:latin typeface="+mn-lt"/>
                <a:ea typeface="+mn-ea"/>
                <a:cs typeface="+mn-cs"/>
                <a:sym typeface="Helvetica Neue Medium"/>
              </a:rPr>
              <a:t>图像</a:t>
            </a:r>
            <a:r>
              <a:rPr kumimoji="0" lang="zh-CN" altLang="en-US" sz="3200" b="0" i="0" u="none" strike="noStrike" cap="none" spc="0" normalizeH="0" baseline="0" dirty="0">
                <a:ln>
                  <a:noFill/>
                </a:ln>
                <a:solidFill>
                  <a:srgbClr val="FFFFFF"/>
                </a:solidFill>
                <a:effectLst/>
                <a:uFillTx/>
                <a:latin typeface="+mn-lt"/>
                <a:ea typeface="+mn-ea"/>
                <a:cs typeface="+mn-cs"/>
                <a:sym typeface="Helvetica Neue Medium"/>
              </a:rPr>
              <a:t>压缩</a:t>
            </a:r>
          </a:p>
        </p:txBody>
      </p:sp>
      <p:sp>
        <p:nvSpPr>
          <p:cNvPr id="66" name="椭圆 65">
            <a:extLst>
              <a:ext uri="{FF2B5EF4-FFF2-40B4-BE49-F238E27FC236}">
                <a16:creationId xmlns:a16="http://schemas.microsoft.com/office/drawing/2014/main" id="{90A4DF78-D77D-D649-BF0F-CCAC1A92D642}"/>
              </a:ext>
            </a:extLst>
          </p:cNvPr>
          <p:cNvSpPr/>
          <p:nvPr/>
        </p:nvSpPr>
        <p:spPr>
          <a:xfrm>
            <a:off x="900638" y="8418413"/>
            <a:ext cx="2512884" cy="2520000"/>
          </a:xfrm>
          <a:prstGeom prst="ellipse">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zh-CN" altLang="en-US" sz="3200" b="0" i="0" u="none" strike="noStrike" cap="none" spc="0" normalizeH="0" baseline="0" dirty="0">
                <a:ln>
                  <a:noFill/>
                </a:ln>
                <a:solidFill>
                  <a:srgbClr val="FFFFFF"/>
                </a:solidFill>
                <a:effectLst/>
                <a:uFillTx/>
                <a:latin typeface="+mn-lt"/>
                <a:ea typeface="+mn-ea"/>
                <a:cs typeface="+mn-cs"/>
                <a:sym typeface="Helvetica Neue Medium"/>
              </a:rPr>
              <a:t>视频压缩</a:t>
            </a:r>
          </a:p>
        </p:txBody>
      </p:sp>
      <p:sp>
        <p:nvSpPr>
          <p:cNvPr id="67" name="椭圆 66">
            <a:extLst>
              <a:ext uri="{FF2B5EF4-FFF2-40B4-BE49-F238E27FC236}">
                <a16:creationId xmlns:a16="http://schemas.microsoft.com/office/drawing/2014/main" id="{E8065FEE-F02F-3B44-A29C-1D436E081BCF}"/>
              </a:ext>
            </a:extLst>
          </p:cNvPr>
          <p:cNvSpPr/>
          <p:nvPr/>
        </p:nvSpPr>
        <p:spPr>
          <a:xfrm>
            <a:off x="900638" y="11196000"/>
            <a:ext cx="2512884" cy="2520000"/>
          </a:xfrm>
          <a:prstGeom prst="ellipse">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zh-CN" altLang="en-US" sz="3200" b="0" dirty="0">
                <a:solidFill>
                  <a:srgbClr val="FFFFFF"/>
                </a:solidFill>
                <a:latin typeface="+mn-lt"/>
                <a:ea typeface="+mn-ea"/>
                <a:cs typeface="+mn-cs"/>
                <a:sym typeface="Helvetica Neue Medium"/>
              </a:rPr>
              <a:t>音频</a:t>
            </a:r>
            <a:r>
              <a:rPr kumimoji="0" lang="zh-CN" altLang="en-US" sz="3200" b="0" i="0" u="none" strike="noStrike" cap="none" spc="0" normalizeH="0" baseline="0" dirty="0">
                <a:ln>
                  <a:noFill/>
                </a:ln>
                <a:solidFill>
                  <a:srgbClr val="FFFFFF"/>
                </a:solidFill>
                <a:effectLst/>
                <a:uFillTx/>
                <a:latin typeface="+mn-lt"/>
                <a:ea typeface="+mn-ea"/>
                <a:cs typeface="+mn-cs"/>
                <a:sym typeface="Helvetica Neue Medium"/>
              </a:rPr>
              <a:t>压缩</a:t>
            </a:r>
          </a:p>
        </p:txBody>
      </p:sp>
      <p:pic>
        <p:nvPicPr>
          <p:cNvPr id="62" name="图片 61">
            <a:extLst>
              <a:ext uri="{FF2B5EF4-FFF2-40B4-BE49-F238E27FC236}">
                <a16:creationId xmlns:a16="http://schemas.microsoft.com/office/drawing/2014/main" id="{8BE348A5-1D13-0C46-ABC3-65364D648CB3}"/>
              </a:ext>
            </a:extLst>
          </p:cNvPr>
          <p:cNvPicPr>
            <a:picLocks noChangeAspect="1"/>
          </p:cNvPicPr>
          <p:nvPr/>
        </p:nvPicPr>
        <p:blipFill>
          <a:blip r:embed="rId5"/>
          <a:stretch>
            <a:fillRect/>
          </a:stretch>
        </p:blipFill>
        <p:spPr>
          <a:xfrm>
            <a:off x="5631379" y="8258386"/>
            <a:ext cx="6296360" cy="2590069"/>
          </a:xfrm>
          <a:prstGeom prst="rect">
            <a:avLst/>
          </a:prstGeom>
        </p:spPr>
      </p:pic>
      <p:pic>
        <p:nvPicPr>
          <p:cNvPr id="63" name="图片 62">
            <a:extLst>
              <a:ext uri="{FF2B5EF4-FFF2-40B4-BE49-F238E27FC236}">
                <a16:creationId xmlns:a16="http://schemas.microsoft.com/office/drawing/2014/main" id="{A1DB6B48-414B-9E4C-B443-03ACA4DAB4D2}"/>
              </a:ext>
            </a:extLst>
          </p:cNvPr>
          <p:cNvPicPr>
            <a:picLocks noChangeAspect="1"/>
          </p:cNvPicPr>
          <p:nvPr/>
        </p:nvPicPr>
        <p:blipFill>
          <a:blip r:embed="rId6"/>
          <a:stretch>
            <a:fillRect/>
          </a:stretch>
        </p:blipFill>
        <p:spPr>
          <a:xfrm>
            <a:off x="5631379" y="5379235"/>
            <a:ext cx="6217721" cy="2551969"/>
          </a:xfrm>
          <a:prstGeom prst="rect">
            <a:avLst/>
          </a:prstGeom>
        </p:spPr>
      </p:pic>
      <p:pic>
        <p:nvPicPr>
          <p:cNvPr id="68" name="图片 67">
            <a:extLst>
              <a:ext uri="{FF2B5EF4-FFF2-40B4-BE49-F238E27FC236}">
                <a16:creationId xmlns:a16="http://schemas.microsoft.com/office/drawing/2014/main" id="{9734D9DE-2DD1-B24F-A85E-0796FD2198E1}"/>
              </a:ext>
            </a:extLst>
          </p:cNvPr>
          <p:cNvPicPr>
            <a:picLocks noChangeAspect="1"/>
          </p:cNvPicPr>
          <p:nvPr/>
        </p:nvPicPr>
        <p:blipFill>
          <a:blip r:embed="rId7"/>
          <a:stretch>
            <a:fillRect/>
          </a:stretch>
        </p:blipFill>
        <p:spPr>
          <a:xfrm>
            <a:off x="6372411" y="10938413"/>
            <a:ext cx="4257749" cy="2844227"/>
          </a:xfrm>
          <a:prstGeom prst="rect">
            <a:avLst/>
          </a:prstGeom>
        </p:spPr>
      </p:pic>
      <p:sp>
        <p:nvSpPr>
          <p:cNvPr id="72" name="文本框 71">
            <a:extLst>
              <a:ext uri="{FF2B5EF4-FFF2-40B4-BE49-F238E27FC236}">
                <a16:creationId xmlns:a16="http://schemas.microsoft.com/office/drawing/2014/main" id="{1588BF2C-ED18-0348-A541-467548587887}"/>
              </a:ext>
            </a:extLst>
          </p:cNvPr>
          <p:cNvSpPr txBox="1"/>
          <p:nvPr/>
        </p:nvSpPr>
        <p:spPr>
          <a:xfrm flipH="1">
            <a:off x="13589049" y="4532418"/>
            <a:ext cx="2766515" cy="718145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zh-CN" altLang="en-US" sz="11500" b="1" i="0" u="none" strike="noStrike" cap="none" spc="0" normalizeH="0" baseline="0" dirty="0">
                <a:ln>
                  <a:noFill/>
                </a:ln>
                <a:solidFill>
                  <a:srgbClr val="000000"/>
                </a:solidFill>
                <a:effectLst/>
                <a:uFillTx/>
                <a:latin typeface="Helvetica Neue"/>
                <a:ea typeface="Helvetica Neue"/>
                <a:cs typeface="Helvetica Neue"/>
                <a:sym typeface="Helvetica Neue"/>
              </a:rPr>
              <a:t>编解码器</a:t>
            </a:r>
          </a:p>
        </p:txBody>
      </p:sp>
      <p:sp>
        <p:nvSpPr>
          <p:cNvPr id="76" name="文本框 75">
            <a:extLst>
              <a:ext uri="{FF2B5EF4-FFF2-40B4-BE49-F238E27FC236}">
                <a16:creationId xmlns:a16="http://schemas.microsoft.com/office/drawing/2014/main" id="{AF034A1A-D264-094D-982D-3DD6C6721217}"/>
              </a:ext>
            </a:extLst>
          </p:cNvPr>
          <p:cNvSpPr txBox="1"/>
          <p:nvPr/>
        </p:nvSpPr>
        <p:spPr>
          <a:xfrm flipH="1">
            <a:off x="17005051" y="6858000"/>
            <a:ext cx="6478311" cy="287258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zh-CN" altLang="en-US" sz="6000" b="1" i="0" u="none" strike="noStrike" cap="none" spc="0" normalizeH="0" baseline="0" dirty="0">
                <a:ln>
                  <a:noFill/>
                </a:ln>
                <a:solidFill>
                  <a:srgbClr val="000000"/>
                </a:solidFill>
                <a:effectLst/>
                <a:uFillTx/>
                <a:latin typeface="Helvetica Neue"/>
                <a:ea typeface="Helvetica Neue"/>
                <a:cs typeface="Helvetica Neue"/>
                <a:sym typeface="Helvetica Neue"/>
              </a:rPr>
              <a:t>专门用来压缩</a:t>
            </a:r>
            <a:r>
              <a:rPr lang="zh-CN" altLang="en-US" sz="6000" dirty="0"/>
              <a:t>和</a:t>
            </a:r>
            <a:r>
              <a:rPr kumimoji="0" lang="zh-CN" altLang="en-US" sz="6000" b="1" i="0" u="none" strike="noStrike" cap="none" spc="0" normalizeH="0" baseline="0" dirty="0">
                <a:ln>
                  <a:noFill/>
                </a:ln>
                <a:solidFill>
                  <a:srgbClr val="000000"/>
                </a:solidFill>
                <a:effectLst/>
                <a:uFillTx/>
                <a:latin typeface="Helvetica Neue"/>
                <a:ea typeface="Helvetica Neue"/>
                <a:cs typeface="Helvetica Neue"/>
                <a:sym typeface="Helvetica Neue"/>
              </a:rPr>
              <a:t>解压缩语音和音乐信号的应用程序</a:t>
            </a: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0" name="字节跳动ByteDance-PPT-0724-03.jpg" descr="字节跳动ByteDance-PPT-0724-03.jpg"/>
          <p:cNvPicPr>
            <a:picLocks noChangeAspect="1"/>
          </p:cNvPicPr>
          <p:nvPr/>
        </p:nvPicPr>
        <p:blipFill>
          <a:blip r:embed="rId2"/>
          <a:stretch>
            <a:fillRect/>
          </a:stretch>
        </p:blipFill>
        <p:spPr>
          <a:xfrm>
            <a:off x="-304800" y="1"/>
            <a:ext cx="24831041" cy="14310932"/>
          </a:xfrm>
          <a:prstGeom prst="rect">
            <a:avLst/>
          </a:prstGeom>
          <a:ln w="12700">
            <a:miter lim="400000"/>
          </a:ln>
        </p:spPr>
      </p:pic>
      <p:sp>
        <p:nvSpPr>
          <p:cNvPr id="131" name="什么是RTC？"/>
          <p:cNvSpPr txBox="1"/>
          <p:nvPr/>
        </p:nvSpPr>
        <p:spPr>
          <a:xfrm>
            <a:off x="802319" y="1400145"/>
            <a:ext cx="7829066" cy="102592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6000">
                <a:solidFill>
                  <a:srgbClr val="5E5E5E"/>
                </a:solidFill>
              </a:defRPr>
            </a:lvl1pPr>
          </a:lstStyle>
          <a:p>
            <a:r>
              <a:rPr dirty="0" err="1"/>
              <a:t>什么是</a:t>
            </a:r>
            <a:r>
              <a:rPr lang="zh-CN" altLang="en-US" dirty="0"/>
              <a:t>语音频编码器</a:t>
            </a:r>
            <a:r>
              <a:rPr dirty="0"/>
              <a:t>？</a:t>
            </a:r>
          </a:p>
        </p:txBody>
      </p:sp>
      <p:sp>
        <p:nvSpPr>
          <p:cNvPr id="3" name="矩形 2">
            <a:extLst>
              <a:ext uri="{FF2B5EF4-FFF2-40B4-BE49-F238E27FC236}">
                <a16:creationId xmlns:a16="http://schemas.microsoft.com/office/drawing/2014/main" id="{A6B64355-C8C0-2C46-8200-12FC7CFC832C}"/>
              </a:ext>
            </a:extLst>
          </p:cNvPr>
          <p:cNvSpPr/>
          <p:nvPr/>
        </p:nvSpPr>
        <p:spPr>
          <a:xfrm>
            <a:off x="5423694" y="4279240"/>
            <a:ext cx="2556000" cy="1332000"/>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zh-CN" altLang="en-US" sz="3200" b="0" i="0" u="none" strike="noStrike" cap="none" spc="0" normalizeH="0" baseline="0" dirty="0">
                <a:ln>
                  <a:noFill/>
                </a:ln>
                <a:solidFill>
                  <a:srgbClr val="FFFFFF"/>
                </a:solidFill>
                <a:effectLst/>
                <a:uFillTx/>
                <a:latin typeface="+mn-lt"/>
                <a:ea typeface="+mn-ea"/>
                <a:cs typeface="+mn-cs"/>
                <a:sym typeface="Helvetica Neue Medium"/>
              </a:rPr>
              <a:t>采集</a:t>
            </a:r>
            <a:r>
              <a:rPr kumimoji="0" lang="en-US" altLang="zh-CN" sz="3200" b="0" i="0" u="none" strike="noStrike" cap="none" spc="0" normalizeH="0" baseline="0" dirty="0">
                <a:ln>
                  <a:noFill/>
                </a:ln>
                <a:solidFill>
                  <a:srgbClr val="FFFFFF"/>
                </a:solidFill>
                <a:effectLst/>
                <a:uFillTx/>
                <a:latin typeface="+mn-lt"/>
                <a:ea typeface="+mn-ea"/>
                <a:cs typeface="+mn-cs"/>
                <a:sym typeface="Helvetica Neue Medium"/>
              </a:rPr>
              <a:t>(A/D)</a:t>
            </a:r>
            <a:endParaRPr kumimoji="0" lang="zh-CN" altLang="en-US" sz="3200" b="0" i="0" u="none" strike="noStrike" cap="none" spc="0" normalizeH="0" baseline="0" dirty="0">
              <a:ln>
                <a:noFill/>
              </a:ln>
              <a:solidFill>
                <a:srgbClr val="FFFFFF"/>
              </a:solidFill>
              <a:effectLst/>
              <a:uFillTx/>
              <a:latin typeface="+mn-lt"/>
              <a:ea typeface="+mn-ea"/>
              <a:cs typeface="+mn-cs"/>
              <a:sym typeface="Helvetica Neue Medium"/>
            </a:endParaRPr>
          </a:p>
        </p:txBody>
      </p:sp>
      <p:sp>
        <p:nvSpPr>
          <p:cNvPr id="7" name="矩形 6">
            <a:extLst>
              <a:ext uri="{FF2B5EF4-FFF2-40B4-BE49-F238E27FC236}">
                <a16:creationId xmlns:a16="http://schemas.microsoft.com/office/drawing/2014/main" id="{4158C576-B3CB-6942-BCA3-CC9EB182568B}"/>
              </a:ext>
            </a:extLst>
          </p:cNvPr>
          <p:cNvSpPr/>
          <p:nvPr/>
        </p:nvSpPr>
        <p:spPr>
          <a:xfrm>
            <a:off x="9213634" y="4279241"/>
            <a:ext cx="2556000" cy="1332000"/>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zh-CN" altLang="en-US" sz="3200" b="0" i="0" u="none" strike="noStrike" cap="none" spc="0" normalizeH="0" baseline="0" dirty="0">
                <a:ln>
                  <a:noFill/>
                </a:ln>
                <a:solidFill>
                  <a:srgbClr val="FFFFFF"/>
                </a:solidFill>
                <a:effectLst/>
                <a:uFillTx/>
                <a:latin typeface="+mn-lt"/>
                <a:ea typeface="+mn-ea"/>
                <a:cs typeface="+mn-cs"/>
                <a:sym typeface="Helvetica Neue Medium"/>
              </a:rPr>
              <a:t>前处理</a:t>
            </a:r>
          </a:p>
        </p:txBody>
      </p:sp>
      <p:sp>
        <p:nvSpPr>
          <p:cNvPr id="8" name="矩形 7">
            <a:extLst>
              <a:ext uri="{FF2B5EF4-FFF2-40B4-BE49-F238E27FC236}">
                <a16:creationId xmlns:a16="http://schemas.microsoft.com/office/drawing/2014/main" id="{E73F4A7D-1780-0540-A5FB-5DECFECE6D45}"/>
              </a:ext>
            </a:extLst>
          </p:cNvPr>
          <p:cNvSpPr/>
          <p:nvPr/>
        </p:nvSpPr>
        <p:spPr>
          <a:xfrm>
            <a:off x="13197583" y="4279240"/>
            <a:ext cx="2556000" cy="1332000"/>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zh-CN" altLang="en-US" sz="3200" b="0" i="0" u="none" strike="noStrike" cap="none" spc="0" normalizeH="0" baseline="0" dirty="0">
                <a:ln>
                  <a:noFill/>
                </a:ln>
                <a:solidFill>
                  <a:srgbClr val="FFFFFF"/>
                </a:solidFill>
                <a:effectLst/>
                <a:uFillTx/>
                <a:latin typeface="+mn-lt"/>
                <a:ea typeface="+mn-ea"/>
                <a:cs typeface="+mn-cs"/>
                <a:sym typeface="Helvetica Neue Medium"/>
              </a:rPr>
              <a:t>语音频编码器</a:t>
            </a:r>
          </a:p>
        </p:txBody>
      </p:sp>
      <p:sp>
        <p:nvSpPr>
          <p:cNvPr id="9" name="矩形 8">
            <a:extLst>
              <a:ext uri="{FF2B5EF4-FFF2-40B4-BE49-F238E27FC236}">
                <a16:creationId xmlns:a16="http://schemas.microsoft.com/office/drawing/2014/main" id="{4A28EB30-B673-ED41-B290-D7721C511DFE}"/>
              </a:ext>
            </a:extLst>
          </p:cNvPr>
          <p:cNvSpPr/>
          <p:nvPr/>
        </p:nvSpPr>
        <p:spPr>
          <a:xfrm>
            <a:off x="17181532" y="4279240"/>
            <a:ext cx="2556000" cy="1332000"/>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zh-CN" altLang="en-US" sz="3200" b="0" i="0" u="none" strike="noStrike" cap="none" spc="0" normalizeH="0" baseline="0" dirty="0">
                <a:ln>
                  <a:noFill/>
                </a:ln>
                <a:solidFill>
                  <a:srgbClr val="FFFFFF"/>
                </a:solidFill>
                <a:effectLst/>
                <a:uFillTx/>
                <a:latin typeface="+mn-lt"/>
                <a:ea typeface="+mn-ea"/>
                <a:cs typeface="+mn-cs"/>
                <a:sym typeface="Helvetica Neue Medium"/>
              </a:rPr>
              <a:t>网络发送</a:t>
            </a:r>
          </a:p>
        </p:txBody>
      </p:sp>
      <p:sp>
        <p:nvSpPr>
          <p:cNvPr id="10" name="矩形 9">
            <a:extLst>
              <a:ext uri="{FF2B5EF4-FFF2-40B4-BE49-F238E27FC236}">
                <a16:creationId xmlns:a16="http://schemas.microsoft.com/office/drawing/2014/main" id="{BAFBD77F-6DDA-8A4A-8D37-D6C7D5AE9A60}"/>
              </a:ext>
            </a:extLst>
          </p:cNvPr>
          <p:cNvSpPr/>
          <p:nvPr/>
        </p:nvSpPr>
        <p:spPr>
          <a:xfrm>
            <a:off x="17181532" y="8781857"/>
            <a:ext cx="2556000" cy="1332000"/>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zh-CN" altLang="en-US" sz="3200" b="0" i="0" u="none" strike="noStrike" cap="none" spc="0" normalizeH="0" baseline="0" dirty="0">
                <a:ln>
                  <a:noFill/>
                </a:ln>
                <a:solidFill>
                  <a:srgbClr val="FFFFFF"/>
                </a:solidFill>
                <a:effectLst/>
                <a:uFillTx/>
                <a:latin typeface="+mn-lt"/>
                <a:ea typeface="+mn-ea"/>
                <a:cs typeface="+mn-cs"/>
                <a:sym typeface="Helvetica Neue Medium"/>
              </a:rPr>
              <a:t>网络接收</a:t>
            </a:r>
          </a:p>
        </p:txBody>
      </p:sp>
      <p:sp>
        <p:nvSpPr>
          <p:cNvPr id="12" name="矩形 11">
            <a:extLst>
              <a:ext uri="{FF2B5EF4-FFF2-40B4-BE49-F238E27FC236}">
                <a16:creationId xmlns:a16="http://schemas.microsoft.com/office/drawing/2014/main" id="{7CB28ED7-283F-0145-80A4-20F5D1A0F2A7}"/>
              </a:ext>
            </a:extLst>
          </p:cNvPr>
          <p:cNvSpPr/>
          <p:nvPr/>
        </p:nvSpPr>
        <p:spPr>
          <a:xfrm>
            <a:off x="5423694" y="8781858"/>
            <a:ext cx="2556000" cy="1332000"/>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zh-CN" altLang="en-US" sz="3200" b="0" dirty="0">
                <a:solidFill>
                  <a:srgbClr val="FFFFFF"/>
                </a:solidFill>
                <a:latin typeface="+mn-lt"/>
                <a:ea typeface="+mn-ea"/>
                <a:cs typeface="+mn-cs"/>
                <a:sym typeface="Helvetica Neue Medium"/>
              </a:rPr>
              <a:t>播放</a:t>
            </a:r>
            <a:r>
              <a:rPr kumimoji="0" lang="en-US" altLang="zh-CN" sz="3200" b="0" i="0" u="none" strike="noStrike" cap="none" spc="0" normalizeH="0" baseline="0" dirty="0">
                <a:ln>
                  <a:noFill/>
                </a:ln>
                <a:solidFill>
                  <a:srgbClr val="FFFFFF"/>
                </a:solidFill>
                <a:effectLst/>
                <a:uFillTx/>
                <a:latin typeface="+mn-lt"/>
                <a:ea typeface="+mn-ea"/>
                <a:cs typeface="+mn-cs"/>
                <a:sym typeface="Helvetica Neue Medium"/>
              </a:rPr>
              <a:t>(D</a:t>
            </a:r>
            <a:r>
              <a:rPr lang="en-US" altLang="zh-CN" sz="3200" b="0" dirty="0">
                <a:solidFill>
                  <a:srgbClr val="FFFFFF"/>
                </a:solidFill>
                <a:latin typeface="+mn-lt"/>
                <a:ea typeface="+mn-ea"/>
                <a:cs typeface="+mn-cs"/>
                <a:sym typeface="Helvetica Neue Medium"/>
              </a:rPr>
              <a:t>/A</a:t>
            </a:r>
            <a:r>
              <a:rPr kumimoji="0" lang="en-US" altLang="zh-CN" sz="3200" b="0" i="0" u="none" strike="noStrike" cap="none" spc="0" normalizeH="0" baseline="0" dirty="0">
                <a:ln>
                  <a:noFill/>
                </a:ln>
                <a:solidFill>
                  <a:srgbClr val="FFFFFF"/>
                </a:solidFill>
                <a:effectLst/>
                <a:uFillTx/>
                <a:latin typeface="+mn-lt"/>
                <a:ea typeface="+mn-ea"/>
                <a:cs typeface="+mn-cs"/>
                <a:sym typeface="Helvetica Neue Medium"/>
              </a:rPr>
              <a:t>)</a:t>
            </a:r>
            <a:endParaRPr kumimoji="0" lang="zh-CN" altLang="en-US" sz="3200" b="0" i="0" u="none" strike="noStrike" cap="none" spc="0" normalizeH="0" baseline="0" dirty="0">
              <a:ln>
                <a:noFill/>
              </a:ln>
              <a:solidFill>
                <a:srgbClr val="FFFFFF"/>
              </a:solidFill>
              <a:effectLst/>
              <a:uFillTx/>
              <a:latin typeface="+mn-lt"/>
              <a:ea typeface="+mn-ea"/>
              <a:cs typeface="+mn-cs"/>
              <a:sym typeface="Helvetica Neue Medium"/>
            </a:endParaRPr>
          </a:p>
        </p:txBody>
      </p:sp>
      <p:sp>
        <p:nvSpPr>
          <p:cNvPr id="14" name="矩形 13">
            <a:extLst>
              <a:ext uri="{FF2B5EF4-FFF2-40B4-BE49-F238E27FC236}">
                <a16:creationId xmlns:a16="http://schemas.microsoft.com/office/drawing/2014/main" id="{D597B9D9-0DC2-BE45-B3D3-2401734277BA}"/>
              </a:ext>
            </a:extLst>
          </p:cNvPr>
          <p:cNvSpPr/>
          <p:nvPr/>
        </p:nvSpPr>
        <p:spPr>
          <a:xfrm>
            <a:off x="13261948" y="8781858"/>
            <a:ext cx="2556000" cy="1332000"/>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zh-CN" altLang="en-US" sz="3200" b="0" dirty="0">
                <a:solidFill>
                  <a:srgbClr val="FFFFFF"/>
                </a:solidFill>
                <a:latin typeface="+mn-lt"/>
                <a:ea typeface="+mn-ea"/>
                <a:cs typeface="+mn-cs"/>
                <a:sym typeface="Helvetica Neue Medium"/>
              </a:rPr>
              <a:t>语音频</a:t>
            </a:r>
            <a:r>
              <a:rPr kumimoji="0" lang="zh-CN" altLang="en-US" sz="3200" b="0" i="0" u="none" strike="noStrike" cap="none" spc="0" normalizeH="0" baseline="0" dirty="0">
                <a:ln>
                  <a:noFill/>
                </a:ln>
                <a:solidFill>
                  <a:srgbClr val="FFFFFF"/>
                </a:solidFill>
                <a:effectLst/>
                <a:uFillTx/>
                <a:latin typeface="+mn-lt"/>
                <a:ea typeface="+mn-ea"/>
                <a:cs typeface="+mn-cs"/>
                <a:sym typeface="Helvetica Neue Medium"/>
              </a:rPr>
              <a:t>解码器</a:t>
            </a:r>
          </a:p>
        </p:txBody>
      </p:sp>
      <p:sp>
        <p:nvSpPr>
          <p:cNvPr id="15" name="矩形 14">
            <a:extLst>
              <a:ext uri="{FF2B5EF4-FFF2-40B4-BE49-F238E27FC236}">
                <a16:creationId xmlns:a16="http://schemas.microsoft.com/office/drawing/2014/main" id="{736D16DD-A5B9-544C-94A7-72DF384A57DD}"/>
              </a:ext>
            </a:extLst>
          </p:cNvPr>
          <p:cNvSpPr/>
          <p:nvPr/>
        </p:nvSpPr>
        <p:spPr>
          <a:xfrm>
            <a:off x="9217952" y="8781858"/>
            <a:ext cx="2556000" cy="1332000"/>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zh-CN" altLang="en-US" sz="3200" b="0" dirty="0">
                <a:solidFill>
                  <a:srgbClr val="FFFFFF"/>
                </a:solidFill>
                <a:latin typeface="+mn-lt"/>
                <a:ea typeface="+mn-ea"/>
                <a:cs typeface="+mn-cs"/>
                <a:sym typeface="Helvetica Neue Medium"/>
              </a:rPr>
              <a:t>后</a:t>
            </a:r>
            <a:r>
              <a:rPr kumimoji="0" lang="zh-CN" altLang="en-US" sz="3200" b="0" i="0" u="none" strike="noStrike" cap="none" spc="0" normalizeH="0" baseline="0" dirty="0">
                <a:ln>
                  <a:noFill/>
                </a:ln>
                <a:solidFill>
                  <a:srgbClr val="FFFFFF"/>
                </a:solidFill>
                <a:effectLst/>
                <a:uFillTx/>
                <a:latin typeface="+mn-lt"/>
                <a:ea typeface="+mn-ea"/>
                <a:cs typeface="+mn-cs"/>
                <a:sym typeface="Helvetica Neue Medium"/>
              </a:rPr>
              <a:t>处理</a:t>
            </a:r>
          </a:p>
        </p:txBody>
      </p:sp>
      <p:pic>
        <p:nvPicPr>
          <p:cNvPr id="4" name="图片 3">
            <a:extLst>
              <a:ext uri="{FF2B5EF4-FFF2-40B4-BE49-F238E27FC236}">
                <a16:creationId xmlns:a16="http://schemas.microsoft.com/office/drawing/2014/main" id="{E7976F7F-1A92-334B-A38F-8F5331DF3921}"/>
              </a:ext>
            </a:extLst>
          </p:cNvPr>
          <p:cNvPicPr>
            <a:picLocks noChangeAspect="1"/>
          </p:cNvPicPr>
          <p:nvPr/>
        </p:nvPicPr>
        <p:blipFill>
          <a:blip r:embed="rId3"/>
          <a:stretch>
            <a:fillRect/>
          </a:stretch>
        </p:blipFill>
        <p:spPr>
          <a:xfrm>
            <a:off x="-157089" y="3833990"/>
            <a:ext cx="2006600" cy="2222500"/>
          </a:xfrm>
          <a:prstGeom prst="rect">
            <a:avLst/>
          </a:prstGeom>
        </p:spPr>
      </p:pic>
      <p:pic>
        <p:nvPicPr>
          <p:cNvPr id="5" name="图片 4">
            <a:extLst>
              <a:ext uri="{FF2B5EF4-FFF2-40B4-BE49-F238E27FC236}">
                <a16:creationId xmlns:a16="http://schemas.microsoft.com/office/drawing/2014/main" id="{B48D4038-C4D7-7048-913B-940A952B219D}"/>
              </a:ext>
            </a:extLst>
          </p:cNvPr>
          <p:cNvPicPr>
            <a:picLocks noChangeAspect="1"/>
          </p:cNvPicPr>
          <p:nvPr/>
        </p:nvPicPr>
        <p:blipFill>
          <a:blip r:embed="rId4"/>
          <a:stretch>
            <a:fillRect/>
          </a:stretch>
        </p:blipFill>
        <p:spPr>
          <a:xfrm>
            <a:off x="-262459" y="8075296"/>
            <a:ext cx="2298700" cy="2451100"/>
          </a:xfrm>
          <a:prstGeom prst="rect">
            <a:avLst/>
          </a:prstGeom>
        </p:spPr>
      </p:pic>
      <p:cxnSp>
        <p:nvCxnSpPr>
          <p:cNvPr id="18" name="直线箭头连接符 17">
            <a:extLst>
              <a:ext uri="{FF2B5EF4-FFF2-40B4-BE49-F238E27FC236}">
                <a16:creationId xmlns:a16="http://schemas.microsoft.com/office/drawing/2014/main" id="{787D76BA-1BAD-B547-9FA4-1A878CF40F53}"/>
              </a:ext>
            </a:extLst>
          </p:cNvPr>
          <p:cNvCxnSpPr>
            <a:cxnSpLocks/>
            <a:stCxn id="3" idx="3"/>
          </p:cNvCxnSpPr>
          <p:nvPr/>
        </p:nvCxnSpPr>
        <p:spPr>
          <a:xfrm>
            <a:off x="7979694" y="4945240"/>
            <a:ext cx="1233940" cy="1"/>
          </a:xfrm>
          <a:prstGeom prst="straightConnector1">
            <a:avLst/>
          </a:prstGeom>
          <a:noFill/>
          <a:ln w="88900" cap="flat">
            <a:solidFill>
              <a:schemeClr val="accent1"/>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4" name="直线箭头连接符 23">
            <a:extLst>
              <a:ext uri="{FF2B5EF4-FFF2-40B4-BE49-F238E27FC236}">
                <a16:creationId xmlns:a16="http://schemas.microsoft.com/office/drawing/2014/main" id="{AC83E8AD-A7DA-044D-8F02-2CE2728EA7B4}"/>
              </a:ext>
            </a:extLst>
          </p:cNvPr>
          <p:cNvCxnSpPr>
            <a:cxnSpLocks/>
          </p:cNvCxnSpPr>
          <p:nvPr/>
        </p:nvCxnSpPr>
        <p:spPr>
          <a:xfrm>
            <a:off x="11769634" y="4945240"/>
            <a:ext cx="1522794" cy="0"/>
          </a:xfrm>
          <a:prstGeom prst="straightConnector1">
            <a:avLst/>
          </a:prstGeom>
          <a:noFill/>
          <a:ln w="88900" cap="flat">
            <a:solidFill>
              <a:schemeClr val="accent1"/>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6" name="直线箭头连接符 25">
            <a:extLst>
              <a:ext uri="{FF2B5EF4-FFF2-40B4-BE49-F238E27FC236}">
                <a16:creationId xmlns:a16="http://schemas.microsoft.com/office/drawing/2014/main" id="{1FDEE30F-1FFE-344C-94C5-70329C68D80A}"/>
              </a:ext>
            </a:extLst>
          </p:cNvPr>
          <p:cNvCxnSpPr>
            <a:cxnSpLocks/>
          </p:cNvCxnSpPr>
          <p:nvPr/>
        </p:nvCxnSpPr>
        <p:spPr>
          <a:xfrm>
            <a:off x="15753583" y="4945240"/>
            <a:ext cx="1427949" cy="0"/>
          </a:xfrm>
          <a:prstGeom prst="straightConnector1">
            <a:avLst/>
          </a:prstGeom>
          <a:noFill/>
          <a:ln w="88900" cap="flat">
            <a:solidFill>
              <a:schemeClr val="accent1"/>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9" name="直线箭头连接符 28">
            <a:extLst>
              <a:ext uri="{FF2B5EF4-FFF2-40B4-BE49-F238E27FC236}">
                <a16:creationId xmlns:a16="http://schemas.microsoft.com/office/drawing/2014/main" id="{C1E18553-998F-674D-A807-94BDCFF32938}"/>
              </a:ext>
            </a:extLst>
          </p:cNvPr>
          <p:cNvCxnSpPr>
            <a:cxnSpLocks/>
            <a:stCxn id="10" idx="1"/>
          </p:cNvCxnSpPr>
          <p:nvPr/>
        </p:nvCxnSpPr>
        <p:spPr>
          <a:xfrm flipH="1">
            <a:off x="15689248" y="9447857"/>
            <a:ext cx="1492284" cy="0"/>
          </a:xfrm>
          <a:prstGeom prst="straightConnector1">
            <a:avLst/>
          </a:prstGeom>
          <a:noFill/>
          <a:ln w="88900" cap="flat">
            <a:solidFill>
              <a:schemeClr val="accent1"/>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32" name="直线箭头连接符 31">
            <a:extLst>
              <a:ext uri="{FF2B5EF4-FFF2-40B4-BE49-F238E27FC236}">
                <a16:creationId xmlns:a16="http://schemas.microsoft.com/office/drawing/2014/main" id="{66424946-7BE8-7341-97EA-4CD48ADCB435}"/>
              </a:ext>
            </a:extLst>
          </p:cNvPr>
          <p:cNvCxnSpPr>
            <a:cxnSpLocks/>
            <a:endCxn id="15" idx="3"/>
          </p:cNvCxnSpPr>
          <p:nvPr/>
        </p:nvCxnSpPr>
        <p:spPr>
          <a:xfrm flipH="1">
            <a:off x="11773952" y="9447858"/>
            <a:ext cx="1518476" cy="0"/>
          </a:xfrm>
          <a:prstGeom prst="straightConnector1">
            <a:avLst/>
          </a:prstGeom>
          <a:noFill/>
          <a:ln w="88900" cap="flat">
            <a:solidFill>
              <a:schemeClr val="accent1"/>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35" name="直线箭头连接符 34">
            <a:extLst>
              <a:ext uri="{FF2B5EF4-FFF2-40B4-BE49-F238E27FC236}">
                <a16:creationId xmlns:a16="http://schemas.microsoft.com/office/drawing/2014/main" id="{0C034AFA-93F5-304F-B8C6-A9C9D92C9BE7}"/>
              </a:ext>
            </a:extLst>
          </p:cNvPr>
          <p:cNvCxnSpPr>
            <a:cxnSpLocks/>
            <a:stCxn id="15" idx="1"/>
            <a:endCxn id="12" idx="3"/>
          </p:cNvCxnSpPr>
          <p:nvPr/>
        </p:nvCxnSpPr>
        <p:spPr>
          <a:xfrm flipH="1">
            <a:off x="7979694" y="9447858"/>
            <a:ext cx="1238258" cy="0"/>
          </a:xfrm>
          <a:prstGeom prst="straightConnector1">
            <a:avLst/>
          </a:prstGeom>
          <a:noFill/>
          <a:ln w="88900" cap="flat">
            <a:solidFill>
              <a:schemeClr val="accent1"/>
            </a:solidFill>
            <a:prstDash val="solid"/>
            <a:miter lim="400000"/>
            <a:tailEnd type="triangle"/>
          </a:ln>
          <a:effectLst/>
          <a:sp3d/>
        </p:spPr>
        <p:style>
          <a:lnRef idx="0">
            <a:scrgbClr r="0" g="0" b="0"/>
          </a:lnRef>
          <a:fillRef idx="0">
            <a:scrgbClr r="0" g="0" b="0"/>
          </a:fillRef>
          <a:effectRef idx="0">
            <a:scrgbClr r="0" g="0" b="0"/>
          </a:effectRef>
          <a:fontRef idx="none"/>
        </p:style>
      </p:cxnSp>
      <p:pic>
        <p:nvPicPr>
          <p:cNvPr id="43" name="图片 42">
            <a:extLst>
              <a:ext uri="{FF2B5EF4-FFF2-40B4-BE49-F238E27FC236}">
                <a16:creationId xmlns:a16="http://schemas.microsoft.com/office/drawing/2014/main" id="{3AB154B8-AE8D-5942-9F75-002CFEB890E8}"/>
              </a:ext>
            </a:extLst>
          </p:cNvPr>
          <p:cNvPicPr>
            <a:picLocks noChangeAspect="1"/>
          </p:cNvPicPr>
          <p:nvPr/>
        </p:nvPicPr>
        <p:blipFill>
          <a:blip r:embed="rId5"/>
          <a:stretch>
            <a:fillRect/>
          </a:stretch>
        </p:blipFill>
        <p:spPr>
          <a:xfrm>
            <a:off x="20971472" y="3300552"/>
            <a:ext cx="3412528" cy="3412528"/>
          </a:xfrm>
          <a:prstGeom prst="rect">
            <a:avLst/>
          </a:prstGeom>
        </p:spPr>
      </p:pic>
      <p:pic>
        <p:nvPicPr>
          <p:cNvPr id="47" name="图片 46">
            <a:extLst>
              <a:ext uri="{FF2B5EF4-FFF2-40B4-BE49-F238E27FC236}">
                <a16:creationId xmlns:a16="http://schemas.microsoft.com/office/drawing/2014/main" id="{5882808E-7FFD-914A-BBA2-AE964960BA1C}"/>
              </a:ext>
            </a:extLst>
          </p:cNvPr>
          <p:cNvPicPr>
            <a:picLocks noChangeAspect="1"/>
          </p:cNvPicPr>
          <p:nvPr/>
        </p:nvPicPr>
        <p:blipFill>
          <a:blip r:embed="rId5"/>
          <a:stretch>
            <a:fillRect/>
          </a:stretch>
        </p:blipFill>
        <p:spPr>
          <a:xfrm>
            <a:off x="20971472" y="7741593"/>
            <a:ext cx="3412528" cy="3412528"/>
          </a:xfrm>
          <a:prstGeom prst="rect">
            <a:avLst/>
          </a:prstGeom>
        </p:spPr>
      </p:pic>
      <p:cxnSp>
        <p:nvCxnSpPr>
          <p:cNvPr id="48" name="直线箭头连接符 47">
            <a:extLst>
              <a:ext uri="{FF2B5EF4-FFF2-40B4-BE49-F238E27FC236}">
                <a16:creationId xmlns:a16="http://schemas.microsoft.com/office/drawing/2014/main" id="{89612C9C-0A34-F643-B431-BFA5524C6CCA}"/>
              </a:ext>
            </a:extLst>
          </p:cNvPr>
          <p:cNvCxnSpPr>
            <a:cxnSpLocks/>
          </p:cNvCxnSpPr>
          <p:nvPr/>
        </p:nvCxnSpPr>
        <p:spPr>
          <a:xfrm>
            <a:off x="19737532" y="4945240"/>
            <a:ext cx="1427949" cy="0"/>
          </a:xfrm>
          <a:prstGeom prst="straightConnector1">
            <a:avLst/>
          </a:prstGeom>
          <a:noFill/>
          <a:ln w="88900" cap="flat">
            <a:solidFill>
              <a:schemeClr val="accent1"/>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49" name="直线箭头连接符 48">
            <a:extLst>
              <a:ext uri="{FF2B5EF4-FFF2-40B4-BE49-F238E27FC236}">
                <a16:creationId xmlns:a16="http://schemas.microsoft.com/office/drawing/2014/main" id="{815CAF26-3DDB-184A-BE54-62512588F757}"/>
              </a:ext>
            </a:extLst>
          </p:cNvPr>
          <p:cNvCxnSpPr>
            <a:cxnSpLocks/>
          </p:cNvCxnSpPr>
          <p:nvPr/>
        </p:nvCxnSpPr>
        <p:spPr>
          <a:xfrm flipH="1">
            <a:off x="19737532" y="9447857"/>
            <a:ext cx="1492284" cy="0"/>
          </a:xfrm>
          <a:prstGeom prst="straightConnector1">
            <a:avLst/>
          </a:prstGeom>
          <a:noFill/>
          <a:ln w="88900" cap="flat">
            <a:solidFill>
              <a:schemeClr val="accent1"/>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44" name="文本框 43">
            <a:extLst>
              <a:ext uri="{FF2B5EF4-FFF2-40B4-BE49-F238E27FC236}">
                <a16:creationId xmlns:a16="http://schemas.microsoft.com/office/drawing/2014/main" id="{0873C816-5546-8645-B927-0E4B8549F286}"/>
              </a:ext>
            </a:extLst>
          </p:cNvPr>
          <p:cNvSpPr txBox="1"/>
          <p:nvPr/>
        </p:nvSpPr>
        <p:spPr>
          <a:xfrm>
            <a:off x="12563198" y="2966976"/>
            <a:ext cx="3904359" cy="7950895"/>
          </a:xfrm>
          <a:prstGeom prst="rect">
            <a:avLst/>
          </a:prstGeom>
          <a:noFill/>
          <a:ln w="88900" cap="flat">
            <a:solidFill>
              <a:schemeClr val="accent1">
                <a:alpha val="61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zh-CN" altLang="en-US" dirty="0">
                <a:solidFill>
                  <a:schemeClr val="accent1"/>
                </a:solidFill>
              </a:rPr>
              <a:t>语音频编码器</a:t>
            </a:r>
            <a:endParaRPr lang="en-US" altLang="zh-CN" dirty="0">
              <a:solidFill>
                <a:schemeClr val="accent1"/>
              </a:solidFill>
            </a:endParaRPr>
          </a:p>
          <a:p>
            <a:pPr marL="0" marR="0" indent="0" algn="ctr" defTabSz="825500" rtl="0" fontAlgn="auto" latinLnBrk="0" hangingPunct="0">
              <a:lnSpc>
                <a:spcPct val="100000"/>
              </a:lnSpc>
              <a:spcBef>
                <a:spcPts val="0"/>
              </a:spcBef>
              <a:spcAft>
                <a:spcPts val="0"/>
              </a:spcAft>
              <a:buClrTx/>
              <a:buSzTx/>
              <a:buFontTx/>
              <a:buNone/>
              <a:tabLst/>
            </a:pPr>
            <a:endParaRPr kumimoji="0" lang="en-US" altLang="zh-CN"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a:p>
            <a:pPr marL="0" marR="0" indent="0" algn="ctr" defTabSz="825500" rtl="0" fontAlgn="auto" latinLnBrk="0" hangingPunct="0">
              <a:lnSpc>
                <a:spcPct val="100000"/>
              </a:lnSpc>
              <a:spcBef>
                <a:spcPts val="0"/>
              </a:spcBef>
              <a:spcAft>
                <a:spcPts val="0"/>
              </a:spcAft>
              <a:buClrTx/>
              <a:buSzTx/>
              <a:buFontTx/>
              <a:buNone/>
              <a:tabLst/>
            </a:pPr>
            <a:endParaRPr lang="en-US" altLang="zh-CN" dirty="0"/>
          </a:p>
          <a:p>
            <a:pPr marL="0" marR="0" indent="0" algn="ctr" defTabSz="825500" rtl="0" fontAlgn="auto" latinLnBrk="0" hangingPunct="0">
              <a:lnSpc>
                <a:spcPct val="100000"/>
              </a:lnSpc>
              <a:spcBef>
                <a:spcPts val="0"/>
              </a:spcBef>
              <a:spcAft>
                <a:spcPts val="0"/>
              </a:spcAft>
              <a:buClrTx/>
              <a:buSzTx/>
              <a:buFontTx/>
              <a:buNone/>
              <a:tabLst/>
            </a:pPr>
            <a:endParaRPr kumimoji="0" lang="en-US" altLang="zh-CN"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a:p>
            <a:pPr marL="0" marR="0" indent="0" algn="ctr" defTabSz="825500" rtl="0" fontAlgn="auto" latinLnBrk="0" hangingPunct="0">
              <a:lnSpc>
                <a:spcPct val="100000"/>
              </a:lnSpc>
              <a:spcBef>
                <a:spcPts val="0"/>
              </a:spcBef>
              <a:spcAft>
                <a:spcPts val="0"/>
              </a:spcAft>
              <a:buClrTx/>
              <a:buSzTx/>
              <a:buFontTx/>
              <a:buNone/>
              <a:tabLst/>
            </a:pPr>
            <a:endParaRPr lang="en-US" altLang="zh-CN" dirty="0"/>
          </a:p>
          <a:p>
            <a:pPr marL="0" marR="0" indent="0" algn="ctr" defTabSz="825500" rtl="0" fontAlgn="auto" latinLnBrk="0" hangingPunct="0">
              <a:lnSpc>
                <a:spcPct val="100000"/>
              </a:lnSpc>
              <a:spcBef>
                <a:spcPts val="0"/>
              </a:spcBef>
              <a:spcAft>
                <a:spcPts val="0"/>
              </a:spcAft>
              <a:buClrTx/>
              <a:buSzTx/>
              <a:buFontTx/>
              <a:buNone/>
              <a:tabLst/>
            </a:pPr>
            <a:endParaRPr kumimoji="0" lang="en-US" altLang="zh-CN"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a:p>
            <a:pPr marL="0" marR="0" indent="0" algn="ctr" defTabSz="825500" rtl="0" fontAlgn="auto" latinLnBrk="0" hangingPunct="0">
              <a:lnSpc>
                <a:spcPct val="100000"/>
              </a:lnSpc>
              <a:spcBef>
                <a:spcPts val="0"/>
              </a:spcBef>
              <a:spcAft>
                <a:spcPts val="0"/>
              </a:spcAft>
              <a:buClrTx/>
              <a:buSzTx/>
              <a:buFontTx/>
              <a:buNone/>
              <a:tabLst/>
            </a:pPr>
            <a:endParaRPr lang="en-US" altLang="zh-CN" dirty="0"/>
          </a:p>
          <a:p>
            <a:pPr marL="0" marR="0" indent="0" algn="ctr" defTabSz="825500" rtl="0" fontAlgn="auto" latinLnBrk="0" hangingPunct="0">
              <a:lnSpc>
                <a:spcPct val="100000"/>
              </a:lnSpc>
              <a:spcBef>
                <a:spcPts val="0"/>
              </a:spcBef>
              <a:spcAft>
                <a:spcPts val="0"/>
              </a:spcAft>
              <a:buClrTx/>
              <a:buSzTx/>
              <a:buFontTx/>
              <a:buNone/>
              <a:tabLst/>
            </a:pPr>
            <a:endParaRPr kumimoji="0" lang="en-US" altLang="zh-CN"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a:p>
            <a:pPr marL="0" marR="0" indent="0" algn="ctr" defTabSz="825500" rtl="0" fontAlgn="auto" latinLnBrk="0" hangingPunct="0">
              <a:lnSpc>
                <a:spcPct val="100000"/>
              </a:lnSpc>
              <a:spcBef>
                <a:spcPts val="0"/>
              </a:spcBef>
              <a:spcAft>
                <a:spcPts val="0"/>
              </a:spcAft>
              <a:buClrTx/>
              <a:buSzTx/>
              <a:buFontTx/>
              <a:buNone/>
              <a:tabLst/>
            </a:pPr>
            <a:endParaRPr lang="en-US" altLang="zh-CN" dirty="0"/>
          </a:p>
          <a:p>
            <a:pPr marL="0" marR="0" indent="0" algn="ctr" defTabSz="825500" rtl="0" fontAlgn="auto" latinLnBrk="0" hangingPunct="0">
              <a:lnSpc>
                <a:spcPct val="100000"/>
              </a:lnSpc>
              <a:spcBef>
                <a:spcPts val="0"/>
              </a:spcBef>
              <a:spcAft>
                <a:spcPts val="0"/>
              </a:spcAft>
              <a:buClrTx/>
              <a:buSzTx/>
              <a:buFontTx/>
              <a:buNone/>
              <a:tabLst/>
            </a:pPr>
            <a:endParaRPr kumimoji="0" lang="en-US" altLang="zh-CN"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a:p>
            <a:pPr marL="0" marR="0" indent="0" algn="ctr" defTabSz="825500" rtl="0" fontAlgn="auto" latinLnBrk="0" hangingPunct="0">
              <a:lnSpc>
                <a:spcPct val="100000"/>
              </a:lnSpc>
              <a:spcBef>
                <a:spcPts val="0"/>
              </a:spcBef>
              <a:spcAft>
                <a:spcPts val="0"/>
              </a:spcAft>
              <a:buClrTx/>
              <a:buSzTx/>
              <a:buFontTx/>
              <a:buNone/>
              <a:tabLst/>
            </a:pPr>
            <a:endParaRPr lang="en-US" altLang="zh-CN" dirty="0"/>
          </a:p>
          <a:p>
            <a:pPr marL="0" marR="0" indent="0" algn="ctr" defTabSz="825500" rtl="0" fontAlgn="auto" latinLnBrk="0" hangingPunct="0">
              <a:lnSpc>
                <a:spcPct val="100000"/>
              </a:lnSpc>
              <a:spcBef>
                <a:spcPts val="0"/>
              </a:spcBef>
              <a:spcAft>
                <a:spcPts val="0"/>
              </a:spcAft>
              <a:buClrTx/>
              <a:buSzTx/>
              <a:buFontTx/>
              <a:buNone/>
              <a:tabLst/>
            </a:pPr>
            <a:endParaRPr kumimoji="0" lang="en-US" altLang="zh-CN"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a:p>
            <a:pPr marL="0" marR="0" indent="0" algn="ctr" defTabSz="825500" rtl="0" fontAlgn="auto" latinLnBrk="0" hangingPunct="0">
              <a:lnSpc>
                <a:spcPct val="100000"/>
              </a:lnSpc>
              <a:spcBef>
                <a:spcPts val="0"/>
              </a:spcBef>
              <a:spcAft>
                <a:spcPts val="0"/>
              </a:spcAft>
              <a:buClrTx/>
              <a:buSzTx/>
              <a:buFontTx/>
              <a:buNone/>
              <a:tabLst/>
            </a:pPr>
            <a:endParaRPr lang="en-US" altLang="zh-CN" dirty="0"/>
          </a:p>
          <a:p>
            <a:pPr marL="0" marR="0" indent="0" algn="ctr" defTabSz="825500" rtl="0" fontAlgn="auto" latinLnBrk="0" hangingPunct="0">
              <a:lnSpc>
                <a:spcPct val="100000"/>
              </a:lnSpc>
              <a:spcBef>
                <a:spcPts val="0"/>
              </a:spcBef>
              <a:spcAft>
                <a:spcPts val="0"/>
              </a:spcAft>
              <a:buClrTx/>
              <a:buSzTx/>
              <a:buFontTx/>
              <a:buNone/>
              <a:tabLst/>
            </a:pPr>
            <a:endParaRPr kumimoji="0" lang="en-US" altLang="zh-CN"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a:p>
            <a:pPr marL="0" marR="0" indent="0" algn="ctr" defTabSz="825500" rtl="0" fontAlgn="auto" latinLnBrk="0" hangingPunct="0">
              <a:lnSpc>
                <a:spcPct val="100000"/>
              </a:lnSpc>
              <a:spcBef>
                <a:spcPts val="0"/>
              </a:spcBef>
              <a:spcAft>
                <a:spcPts val="0"/>
              </a:spcAft>
              <a:buClrTx/>
              <a:buSzTx/>
              <a:buFontTx/>
              <a:buNone/>
              <a:tabLst/>
            </a:pPr>
            <a:endParaRPr lang="en-US" altLang="zh-CN" dirty="0"/>
          </a:p>
          <a:p>
            <a:pPr marL="0" marR="0" indent="0" algn="ctr" defTabSz="825500" rtl="0" fontAlgn="auto" latinLnBrk="0" hangingPunct="0">
              <a:lnSpc>
                <a:spcPct val="100000"/>
              </a:lnSpc>
              <a:spcBef>
                <a:spcPts val="0"/>
              </a:spcBef>
              <a:spcAft>
                <a:spcPts val="0"/>
              </a:spcAft>
              <a:buClrTx/>
              <a:buSzTx/>
              <a:buFontTx/>
              <a:buNone/>
              <a:tabLst/>
            </a:pPr>
            <a:endParaRPr lang="en-US" altLang="zh-CN" dirty="0"/>
          </a:p>
          <a:p>
            <a:pPr marL="0" marR="0" indent="0" algn="ctr" defTabSz="825500" rtl="0" fontAlgn="auto" latinLnBrk="0" hangingPunct="0">
              <a:lnSpc>
                <a:spcPct val="100000"/>
              </a:lnSpc>
              <a:spcBef>
                <a:spcPts val="0"/>
              </a:spcBef>
              <a:spcAft>
                <a:spcPts val="0"/>
              </a:spcAft>
              <a:buClrTx/>
              <a:buSzTx/>
              <a:buFontTx/>
              <a:buNone/>
              <a:tabLst/>
            </a:pPr>
            <a:endParaRPr lang="en-US" altLang="zh-CN" dirty="0"/>
          </a:p>
        </p:txBody>
      </p:sp>
      <p:pic>
        <p:nvPicPr>
          <p:cNvPr id="50" name="图片 49">
            <a:extLst>
              <a:ext uri="{FF2B5EF4-FFF2-40B4-BE49-F238E27FC236}">
                <a16:creationId xmlns:a16="http://schemas.microsoft.com/office/drawing/2014/main" id="{8A0E2DA0-A0D9-9D47-8BF9-8A93152D62AF}"/>
              </a:ext>
            </a:extLst>
          </p:cNvPr>
          <p:cNvPicPr>
            <a:picLocks noChangeAspect="1"/>
          </p:cNvPicPr>
          <p:nvPr/>
        </p:nvPicPr>
        <p:blipFill>
          <a:blip r:embed="rId6"/>
          <a:stretch>
            <a:fillRect/>
          </a:stretch>
        </p:blipFill>
        <p:spPr>
          <a:xfrm>
            <a:off x="3066965" y="4058887"/>
            <a:ext cx="1772705" cy="1772705"/>
          </a:xfrm>
          <a:prstGeom prst="rect">
            <a:avLst/>
          </a:prstGeom>
        </p:spPr>
      </p:pic>
      <p:pic>
        <p:nvPicPr>
          <p:cNvPr id="51" name="图片 50">
            <a:extLst>
              <a:ext uri="{FF2B5EF4-FFF2-40B4-BE49-F238E27FC236}">
                <a16:creationId xmlns:a16="http://schemas.microsoft.com/office/drawing/2014/main" id="{D47D3C40-941B-9940-BFBD-7060806A88CC}"/>
              </a:ext>
            </a:extLst>
          </p:cNvPr>
          <p:cNvPicPr>
            <a:picLocks noChangeAspect="1"/>
          </p:cNvPicPr>
          <p:nvPr/>
        </p:nvPicPr>
        <p:blipFill>
          <a:blip r:embed="rId7"/>
          <a:stretch>
            <a:fillRect/>
          </a:stretch>
        </p:blipFill>
        <p:spPr>
          <a:xfrm rot="10800000">
            <a:off x="3191973" y="8530387"/>
            <a:ext cx="1834939" cy="1834939"/>
          </a:xfrm>
          <a:prstGeom prst="rect">
            <a:avLst/>
          </a:prstGeom>
        </p:spPr>
      </p:pic>
      <p:sp>
        <p:nvSpPr>
          <p:cNvPr id="55" name="什么是RTC？">
            <a:extLst>
              <a:ext uri="{FF2B5EF4-FFF2-40B4-BE49-F238E27FC236}">
                <a16:creationId xmlns:a16="http://schemas.microsoft.com/office/drawing/2014/main" id="{C0660215-52EC-FC4B-BD15-1C7E86993E47}"/>
              </a:ext>
            </a:extLst>
          </p:cNvPr>
          <p:cNvSpPr txBox="1"/>
          <p:nvPr/>
        </p:nvSpPr>
        <p:spPr>
          <a:xfrm>
            <a:off x="760856" y="11583870"/>
            <a:ext cx="20404625" cy="102592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6000">
                <a:solidFill>
                  <a:srgbClr val="5E5E5E"/>
                </a:solidFill>
              </a:defRPr>
            </a:lvl1pPr>
          </a:lstStyle>
          <a:p>
            <a:r>
              <a:rPr lang="zh-CN" altLang="en-US" dirty="0"/>
              <a:t>一种将高码率语音频信号用一种低码率特征进行表征的算法</a:t>
            </a:r>
            <a:r>
              <a:rPr lang="en-US" altLang="zh-CN" dirty="0"/>
              <a:t>.</a:t>
            </a:r>
            <a:endParaRPr dirty="0"/>
          </a:p>
        </p:txBody>
      </p:sp>
    </p:spTree>
    <p:extLst>
      <p:ext uri="{BB962C8B-B14F-4D97-AF65-F5344CB8AC3E}">
        <p14:creationId xmlns:p14="http://schemas.microsoft.com/office/powerpoint/2010/main" val="2864856666"/>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4" name="字节跳动ByteDance-PPT-0724-02.jpg" descr="字节跳动ByteDance-PPT-0724-02.jpg"/>
          <p:cNvPicPr>
            <a:picLocks noChangeAspect="1"/>
          </p:cNvPicPr>
          <p:nvPr/>
        </p:nvPicPr>
        <p:blipFill>
          <a:blip r:embed="rId2"/>
          <a:stretch>
            <a:fillRect/>
          </a:stretch>
        </p:blipFill>
        <p:spPr>
          <a:xfrm>
            <a:off x="10827" y="-1"/>
            <a:ext cx="24362345" cy="13716001"/>
          </a:xfrm>
          <a:prstGeom prst="rect">
            <a:avLst/>
          </a:prstGeom>
          <a:ln w="12700">
            <a:miter lim="400000"/>
          </a:ln>
        </p:spPr>
      </p:pic>
      <p:sp>
        <p:nvSpPr>
          <p:cNvPr id="135" name="为什么要做RTC？"/>
          <p:cNvSpPr txBox="1"/>
          <p:nvPr/>
        </p:nvSpPr>
        <p:spPr>
          <a:xfrm>
            <a:off x="7275068" y="6075735"/>
            <a:ext cx="14779687" cy="156453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9500">
                <a:solidFill>
                  <a:srgbClr val="FFFFFF"/>
                </a:solidFill>
              </a:defRPr>
            </a:lvl1pPr>
          </a:lstStyle>
          <a:p>
            <a:r>
              <a:rPr dirty="0" err="1"/>
              <a:t>为什么</a:t>
            </a:r>
            <a:r>
              <a:rPr lang="zh-CN" altLang="en-US" dirty="0"/>
              <a:t>需要语音频编码器</a:t>
            </a:r>
            <a:r>
              <a:rPr dirty="0"/>
              <a:t>？</a:t>
            </a: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7" name="字节跳动ByteDance-PPT-0724-03.jpg" descr="字节跳动ByteDance-PPT-0724-03.jpg"/>
          <p:cNvPicPr>
            <a:picLocks noChangeAspect="1"/>
          </p:cNvPicPr>
          <p:nvPr/>
        </p:nvPicPr>
        <p:blipFill>
          <a:blip r:embed="rId11"/>
          <a:stretch>
            <a:fillRect/>
          </a:stretch>
        </p:blipFill>
        <p:spPr>
          <a:xfrm>
            <a:off x="-49403" y="0"/>
            <a:ext cx="24666873" cy="13887450"/>
          </a:xfrm>
          <a:prstGeom prst="rect">
            <a:avLst/>
          </a:prstGeom>
          <a:ln w="12700">
            <a:miter lim="400000"/>
          </a:ln>
        </p:spPr>
      </p:pic>
      <p:sp>
        <p:nvSpPr>
          <p:cNvPr id="138" name="为什么要做RTC？"/>
          <p:cNvSpPr txBox="1"/>
          <p:nvPr/>
        </p:nvSpPr>
        <p:spPr>
          <a:xfrm>
            <a:off x="803872" y="1399628"/>
            <a:ext cx="9374361" cy="102592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6000">
                <a:solidFill>
                  <a:srgbClr val="5E5E5E"/>
                </a:solidFill>
              </a:defRPr>
            </a:lvl1pPr>
          </a:lstStyle>
          <a:p>
            <a:r>
              <a:rPr dirty="0" err="1"/>
              <a:t>为什么</a:t>
            </a:r>
            <a:r>
              <a:rPr lang="zh-CN" altLang="en-US" dirty="0"/>
              <a:t>需要语音频编码器</a:t>
            </a:r>
            <a:r>
              <a:rPr dirty="0"/>
              <a:t>？</a:t>
            </a:r>
          </a:p>
        </p:txBody>
      </p:sp>
      <p:pic>
        <p:nvPicPr>
          <p:cNvPr id="5" name="图片 4">
            <a:extLst>
              <a:ext uri="{FF2B5EF4-FFF2-40B4-BE49-F238E27FC236}">
                <a16:creationId xmlns:a16="http://schemas.microsoft.com/office/drawing/2014/main" id="{C7C6AF34-1DEB-CF41-A29F-A54593D701CD}"/>
              </a:ext>
            </a:extLst>
          </p:cNvPr>
          <p:cNvPicPr>
            <a:picLocks noChangeAspect="1"/>
          </p:cNvPicPr>
          <p:nvPr/>
        </p:nvPicPr>
        <p:blipFill>
          <a:blip r:embed="rId12"/>
          <a:stretch>
            <a:fillRect/>
          </a:stretch>
        </p:blipFill>
        <p:spPr>
          <a:xfrm>
            <a:off x="20353072" y="6576027"/>
            <a:ext cx="4201638" cy="4970448"/>
          </a:xfrm>
          <a:prstGeom prst="rect">
            <a:avLst/>
          </a:prstGeom>
        </p:spPr>
      </p:pic>
      <p:sp>
        <p:nvSpPr>
          <p:cNvPr id="6" name="文本框 5">
            <a:extLst>
              <a:ext uri="{FF2B5EF4-FFF2-40B4-BE49-F238E27FC236}">
                <a16:creationId xmlns:a16="http://schemas.microsoft.com/office/drawing/2014/main" id="{585C38F4-3149-2C49-A1E9-8F891DCAA129}"/>
              </a:ext>
            </a:extLst>
          </p:cNvPr>
          <p:cNvSpPr txBox="1"/>
          <p:nvPr/>
        </p:nvSpPr>
        <p:spPr>
          <a:xfrm>
            <a:off x="803871" y="10116317"/>
            <a:ext cx="11758027"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altLang="zh-CN" sz="3600" b="1" i="0" u="none" strike="noStrike" cap="none" spc="0" normalizeH="0" baseline="0" dirty="0">
                <a:ln>
                  <a:noFill/>
                </a:ln>
                <a:solidFill>
                  <a:srgbClr val="000000"/>
                </a:solidFill>
                <a:effectLst/>
                <a:uFillTx/>
                <a:latin typeface="Helvetica Neue"/>
                <a:ea typeface="Helvetica Neue"/>
                <a:cs typeface="Helvetica Neue"/>
                <a:sym typeface="Helvetica Neue"/>
              </a:rPr>
              <a:t>5GB</a:t>
            </a:r>
            <a:r>
              <a:rPr kumimoji="0" lang="zh-CN" altLang="en-US" sz="3600" b="1" i="0" u="none" strike="noStrike" cap="none" spc="0" normalizeH="0" baseline="0" dirty="0">
                <a:ln>
                  <a:noFill/>
                </a:ln>
                <a:solidFill>
                  <a:srgbClr val="000000"/>
                </a:solidFill>
                <a:effectLst/>
                <a:uFillTx/>
                <a:latin typeface="Helvetica Neue"/>
                <a:ea typeface="Helvetica Neue"/>
                <a:cs typeface="Helvetica Neue"/>
                <a:sym typeface="Helvetica Neue"/>
              </a:rPr>
              <a:t> </a:t>
            </a:r>
            <a:r>
              <a:rPr kumimoji="0" lang="en-US" altLang="zh-CN" sz="3600" b="1" i="0" u="none" strike="noStrike" cap="none" spc="0" normalizeH="0" baseline="0" dirty="0">
                <a:ln>
                  <a:noFill/>
                </a:ln>
                <a:solidFill>
                  <a:srgbClr val="000000"/>
                </a:solidFill>
                <a:effectLst/>
                <a:uFillTx/>
                <a:latin typeface="Helvetica Neue"/>
                <a:ea typeface="Helvetica Neue"/>
                <a:cs typeface="Helvetica Neue"/>
                <a:sym typeface="Helvetica Neue"/>
              </a:rPr>
              <a:t>iPod</a:t>
            </a:r>
            <a:r>
              <a:rPr kumimoji="0" lang="zh-CN" altLang="en-US" sz="3600" b="1" i="0" u="none" strike="noStrike" cap="none" spc="0" normalizeH="0" baseline="0" dirty="0">
                <a:ln>
                  <a:noFill/>
                </a:ln>
                <a:solidFill>
                  <a:srgbClr val="000000"/>
                </a:solidFill>
                <a:effectLst/>
                <a:uFillTx/>
                <a:latin typeface="Helvetica Neue"/>
                <a:ea typeface="Helvetica Neue"/>
                <a:cs typeface="Helvetica Neue"/>
                <a:sym typeface="Helvetica Neue"/>
              </a:rPr>
              <a:t> </a:t>
            </a:r>
            <a:r>
              <a:rPr kumimoji="0" lang="en-US" altLang="zh-CN" sz="3600" b="1" i="0" u="none" strike="noStrike" cap="none" spc="0" normalizeH="0" baseline="0" dirty="0">
                <a:ln>
                  <a:noFill/>
                </a:ln>
                <a:solidFill>
                  <a:srgbClr val="000000"/>
                </a:solidFill>
                <a:effectLst/>
                <a:uFillTx/>
                <a:latin typeface="Helvetica Neue"/>
                <a:ea typeface="Helvetica Neue"/>
                <a:cs typeface="Helvetica Neue"/>
                <a:sym typeface="Helvetica Neue"/>
              </a:rPr>
              <a:t>1G</a:t>
            </a:r>
            <a:r>
              <a:rPr kumimoji="0" lang="zh-CN" altLang="en-US" sz="3600" b="1" i="0" u="none" strike="noStrike" cap="none" spc="0" normalizeH="0" baseline="0" dirty="0">
                <a:ln>
                  <a:noFill/>
                </a:ln>
                <a:solidFill>
                  <a:srgbClr val="000000"/>
                </a:solidFill>
                <a:effectLst/>
                <a:uFillTx/>
                <a:latin typeface="Helvetica Neue"/>
                <a:ea typeface="Helvetica Neue"/>
                <a:cs typeface="Helvetica Neue"/>
                <a:sym typeface="Helvetica Neue"/>
              </a:rPr>
              <a:t>能够存储多少首歌曲</a:t>
            </a:r>
            <a:r>
              <a:rPr kumimoji="0" lang="en-US" altLang="zh-CN" sz="3600" b="1" i="0" u="none" strike="noStrike" cap="none" spc="0" normalizeH="0" baseline="0" dirty="0">
                <a:ln>
                  <a:noFill/>
                </a:ln>
                <a:solidFill>
                  <a:srgbClr val="000000"/>
                </a:solidFill>
                <a:effectLst/>
                <a:uFillTx/>
                <a:latin typeface="Helvetica Neue"/>
                <a:ea typeface="Helvetica Neue"/>
                <a:cs typeface="Helvetica Neue"/>
                <a:sym typeface="Helvetica Neue"/>
              </a:rPr>
              <a:t>(</a:t>
            </a:r>
            <a:r>
              <a:rPr kumimoji="0" lang="zh-CN" altLang="en-US" sz="3600" b="1" i="0" u="none" strike="noStrike" cap="none" spc="0" normalizeH="0" baseline="0" dirty="0">
                <a:ln>
                  <a:noFill/>
                </a:ln>
                <a:solidFill>
                  <a:srgbClr val="000000"/>
                </a:solidFill>
                <a:effectLst/>
                <a:uFillTx/>
                <a:latin typeface="Helvetica Neue"/>
                <a:ea typeface="Helvetica Neue"/>
                <a:cs typeface="Helvetica Neue"/>
                <a:sym typeface="Helvetica Neue"/>
              </a:rPr>
              <a:t>假设每首歌曲</a:t>
            </a:r>
            <a:r>
              <a:rPr lang="en-US" altLang="zh-CN" sz="3600" dirty="0"/>
              <a:t>5</a:t>
            </a:r>
            <a:r>
              <a:rPr lang="zh-CN" altLang="en-US" sz="3600" dirty="0"/>
              <a:t>分钟</a:t>
            </a:r>
            <a:r>
              <a:rPr kumimoji="0" lang="en-US" altLang="zh-CN" sz="3600" b="1" i="0" u="none" strike="noStrike" cap="none" spc="0" normalizeH="0" baseline="0" dirty="0">
                <a:ln>
                  <a:noFill/>
                </a:ln>
                <a:solidFill>
                  <a:srgbClr val="000000"/>
                </a:solidFill>
                <a:effectLst/>
                <a:uFillTx/>
                <a:latin typeface="Helvetica Neue"/>
                <a:ea typeface="Helvetica Neue"/>
                <a:cs typeface="Helvetica Neue"/>
                <a:sym typeface="Helvetica Neue"/>
              </a:rPr>
              <a:t>)</a:t>
            </a:r>
            <a:r>
              <a:rPr kumimoji="0" lang="zh-CN" altLang="en-US" sz="3600" b="1" i="0" u="none" strike="noStrike" cap="none" spc="0" normalizeH="0" baseline="0" dirty="0">
                <a:ln>
                  <a:noFill/>
                </a:ln>
                <a:solidFill>
                  <a:srgbClr val="000000"/>
                </a:solidFill>
                <a:effectLst/>
                <a:uFillTx/>
                <a:latin typeface="Helvetica Neue"/>
                <a:ea typeface="Helvetica Neue"/>
                <a:cs typeface="Helvetica Neue"/>
                <a:sym typeface="Helvetica Neue"/>
              </a:rPr>
              <a:t>？</a:t>
            </a:r>
          </a:p>
        </p:txBody>
      </p:sp>
      <p:sp>
        <p:nvSpPr>
          <p:cNvPr id="9" name="文本框 8">
            <a:extLst>
              <a:ext uri="{FF2B5EF4-FFF2-40B4-BE49-F238E27FC236}">
                <a16:creationId xmlns:a16="http://schemas.microsoft.com/office/drawing/2014/main" id="{08C4B9AC-45A1-8E49-AE0D-786039C9E2A8}"/>
              </a:ext>
            </a:extLst>
          </p:cNvPr>
          <p:cNvSpPr txBox="1"/>
          <p:nvPr/>
        </p:nvSpPr>
        <p:spPr>
          <a:xfrm>
            <a:off x="803871" y="11789863"/>
            <a:ext cx="7569380"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altLang="zh-CN" sz="3600" b="1" i="0" u="none" strike="noStrike" cap="none" spc="0" normalizeH="0" baseline="0" dirty="0">
                <a:ln>
                  <a:noFill/>
                </a:ln>
                <a:solidFill>
                  <a:srgbClr val="000000"/>
                </a:solidFill>
                <a:effectLst/>
                <a:uFillTx/>
                <a:latin typeface="Helvetica Neue"/>
                <a:ea typeface="Helvetica Neue"/>
                <a:cs typeface="Helvetica Neue"/>
                <a:sym typeface="Helvetica Neue"/>
              </a:rPr>
              <a:t>5GB/</a:t>
            </a:r>
            <a:r>
              <a:rPr kumimoji="0" lang="zh-CN" altLang="en-US" sz="3600" b="1" i="0" u="none" strike="noStrike" cap="none" spc="0" normalizeH="0" baseline="0" dirty="0">
                <a:ln>
                  <a:noFill/>
                </a:ln>
                <a:solidFill>
                  <a:srgbClr val="000000"/>
                </a:solidFill>
                <a:effectLst/>
                <a:uFillTx/>
                <a:latin typeface="Helvetica Neue"/>
                <a:ea typeface="Helvetica Neue"/>
                <a:cs typeface="Helvetica Neue"/>
                <a:sym typeface="Helvetica Neue"/>
              </a:rPr>
              <a:t>（</a:t>
            </a:r>
            <a:r>
              <a:rPr kumimoji="0" lang="en-US" altLang="zh-CN" sz="3600" b="1" i="0" u="none" strike="noStrike" cap="none" spc="0" normalizeH="0" baseline="0" dirty="0">
                <a:ln>
                  <a:noFill/>
                </a:ln>
                <a:solidFill>
                  <a:srgbClr val="000000"/>
                </a:solidFill>
                <a:effectLst/>
                <a:uFillTx/>
                <a:latin typeface="Helvetica Neue"/>
                <a:ea typeface="Helvetica Neue"/>
                <a:cs typeface="Helvetica Neue"/>
                <a:sym typeface="Helvetica Neue"/>
              </a:rPr>
              <a:t>460.8</a:t>
            </a:r>
            <a:r>
              <a:rPr kumimoji="0" lang="zh-CN" altLang="en-US" sz="3600" b="1" i="0" u="none" strike="noStrike" cap="none" spc="0" normalizeH="0" baseline="0" dirty="0">
                <a:ln>
                  <a:noFill/>
                </a:ln>
                <a:solidFill>
                  <a:srgbClr val="000000"/>
                </a:solidFill>
                <a:effectLst/>
                <a:uFillTx/>
                <a:latin typeface="Helvetica Neue"/>
                <a:ea typeface="Helvetica Neue"/>
                <a:cs typeface="Helvetica Neue"/>
                <a:sym typeface="Helvetica Neue"/>
              </a:rPr>
              <a:t> </a:t>
            </a:r>
            <a:r>
              <a:rPr kumimoji="0" lang="en-US" altLang="zh-CN" sz="3600" b="1" i="0" u="none" strike="noStrike" cap="none" spc="0" normalizeH="0" baseline="0" dirty="0">
                <a:ln>
                  <a:noFill/>
                </a:ln>
                <a:solidFill>
                  <a:srgbClr val="000000"/>
                </a:solidFill>
                <a:effectLst/>
                <a:uFillTx/>
                <a:latin typeface="Helvetica Neue"/>
                <a:ea typeface="Helvetica Neue"/>
                <a:cs typeface="Helvetica Neue"/>
                <a:sym typeface="Helvetica Neue"/>
              </a:rPr>
              <a:t>MB/h/12</a:t>
            </a:r>
            <a:r>
              <a:rPr kumimoji="0" lang="zh-CN" altLang="en-US" sz="3600" b="1" i="0" u="none" strike="noStrike" cap="none" spc="0" normalizeH="0" baseline="0" dirty="0">
                <a:ln>
                  <a:noFill/>
                </a:ln>
                <a:solidFill>
                  <a:srgbClr val="000000"/>
                </a:solidFill>
                <a:effectLst/>
                <a:uFillTx/>
                <a:latin typeface="Helvetica Neue"/>
                <a:ea typeface="Helvetica Neue"/>
                <a:cs typeface="Helvetica Neue"/>
                <a:sym typeface="Helvetica Neue"/>
              </a:rPr>
              <a:t>）</a:t>
            </a:r>
            <a:r>
              <a:rPr kumimoji="0" lang="en-US" altLang="zh-CN" sz="3600" b="1" i="0" u="none" strike="noStrike" cap="none" spc="0" normalizeH="0" baseline="0" dirty="0">
                <a:ln>
                  <a:noFill/>
                </a:ln>
                <a:solidFill>
                  <a:srgbClr val="000000"/>
                </a:solidFill>
                <a:effectLst/>
                <a:uFillTx/>
                <a:latin typeface="Helvetica Neue"/>
                <a:ea typeface="Helvetica Neue"/>
                <a:cs typeface="Helvetica Neue"/>
                <a:sym typeface="Helvetica Neue"/>
              </a:rPr>
              <a:t>= 133.3 </a:t>
            </a:r>
            <a:r>
              <a:rPr kumimoji="0" lang="zh-CN" altLang="en-US" sz="3600" b="1" i="0" u="none" strike="noStrike" cap="none" spc="0" normalizeH="0" baseline="0" dirty="0">
                <a:ln>
                  <a:noFill/>
                </a:ln>
                <a:solidFill>
                  <a:srgbClr val="000000"/>
                </a:solidFill>
                <a:effectLst/>
                <a:uFillTx/>
                <a:latin typeface="Helvetica Neue"/>
                <a:ea typeface="Helvetica Neue"/>
                <a:cs typeface="Helvetica Neue"/>
                <a:sym typeface="Helvetica Neue"/>
              </a:rPr>
              <a:t>首</a:t>
            </a:r>
            <a:r>
              <a:rPr kumimoji="0" lang="en-US" altLang="zh-CN" sz="3600" b="1" i="0" u="none" strike="noStrike" cap="none" spc="0" normalizeH="0" baseline="0" dirty="0">
                <a:ln>
                  <a:noFill/>
                </a:ln>
                <a:solidFill>
                  <a:srgbClr val="000000"/>
                </a:solidFill>
                <a:effectLst/>
                <a:uFillTx/>
                <a:latin typeface="Helvetica Neue"/>
                <a:ea typeface="Helvetica Neue"/>
                <a:cs typeface="Helvetica Neue"/>
                <a:sym typeface="Helvetica Neue"/>
              </a:rPr>
              <a:t> </a:t>
            </a:r>
            <a:endParaRPr kumimoji="0" lang="zh-CN" altLang="en-US" sz="36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pic>
        <p:nvPicPr>
          <p:cNvPr id="7" name="图片 6">
            <a:extLst>
              <a:ext uri="{FF2B5EF4-FFF2-40B4-BE49-F238E27FC236}">
                <a16:creationId xmlns:a16="http://schemas.microsoft.com/office/drawing/2014/main" id="{C17E6BE6-04AF-C147-BF9D-6EB3CE9B0CCA}"/>
              </a:ext>
            </a:extLst>
          </p:cNvPr>
          <p:cNvPicPr>
            <a:picLocks noChangeAspect="1"/>
          </p:cNvPicPr>
          <p:nvPr/>
        </p:nvPicPr>
        <p:blipFill>
          <a:blip r:embed="rId13"/>
          <a:stretch>
            <a:fillRect/>
          </a:stretch>
        </p:blipFill>
        <p:spPr>
          <a:xfrm>
            <a:off x="17393104" y="7331750"/>
            <a:ext cx="2311400" cy="3698240"/>
          </a:xfrm>
          <a:prstGeom prst="rect">
            <a:avLst/>
          </a:prstGeom>
        </p:spPr>
      </p:pic>
      <p:sp>
        <p:nvSpPr>
          <p:cNvPr id="12" name="文本框 11">
            <a:extLst>
              <a:ext uri="{FF2B5EF4-FFF2-40B4-BE49-F238E27FC236}">
                <a16:creationId xmlns:a16="http://schemas.microsoft.com/office/drawing/2014/main" id="{3238D6CF-410C-1343-8722-3528A12B1B90}"/>
              </a:ext>
            </a:extLst>
          </p:cNvPr>
          <p:cNvSpPr txBox="1"/>
          <p:nvPr/>
        </p:nvSpPr>
        <p:spPr>
          <a:xfrm>
            <a:off x="17603915" y="6498392"/>
            <a:ext cx="1535678" cy="56425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altLang="zh-CN" dirty="0" err="1"/>
              <a:t>Ipod</a:t>
            </a:r>
            <a:r>
              <a:rPr lang="zh-CN" altLang="en-US" dirty="0"/>
              <a:t> </a:t>
            </a:r>
            <a:r>
              <a:rPr lang="en-US" altLang="zh-CN" dirty="0"/>
              <a:t>1G</a:t>
            </a:r>
            <a:endPar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13" name="文本框 12">
            <a:extLst>
              <a:ext uri="{FF2B5EF4-FFF2-40B4-BE49-F238E27FC236}">
                <a16:creationId xmlns:a16="http://schemas.microsoft.com/office/drawing/2014/main" id="{3511EC20-318E-074D-A739-CA09B252F2F0}"/>
              </a:ext>
            </a:extLst>
          </p:cNvPr>
          <p:cNvSpPr txBox="1"/>
          <p:nvPr/>
        </p:nvSpPr>
        <p:spPr>
          <a:xfrm>
            <a:off x="17366671" y="11481690"/>
            <a:ext cx="2010167" cy="56425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altLang="zh-CN" dirty="0"/>
              <a:t>5GB/10GB</a:t>
            </a:r>
            <a:endPar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14" name="文本框 13">
            <a:extLst>
              <a:ext uri="{FF2B5EF4-FFF2-40B4-BE49-F238E27FC236}">
                <a16:creationId xmlns:a16="http://schemas.microsoft.com/office/drawing/2014/main" id="{650A650F-ACF3-6C4C-9BD4-3F4CACFEE0F4}"/>
              </a:ext>
            </a:extLst>
          </p:cNvPr>
          <p:cNvSpPr txBox="1"/>
          <p:nvPr/>
        </p:nvSpPr>
        <p:spPr>
          <a:xfrm>
            <a:off x="20563150" y="11429530"/>
            <a:ext cx="3781484" cy="56425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altLang="zh-CN" dirty="0"/>
              <a:t>32GB/128GB/256GB</a:t>
            </a:r>
            <a:endPar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15" name="文本框 14">
            <a:extLst>
              <a:ext uri="{FF2B5EF4-FFF2-40B4-BE49-F238E27FC236}">
                <a16:creationId xmlns:a16="http://schemas.microsoft.com/office/drawing/2014/main" id="{1A807A94-0818-FB48-ACDA-8853BC24A033}"/>
              </a:ext>
            </a:extLst>
          </p:cNvPr>
          <p:cNvSpPr txBox="1"/>
          <p:nvPr/>
        </p:nvSpPr>
        <p:spPr>
          <a:xfrm>
            <a:off x="20921309" y="6281048"/>
            <a:ext cx="2797241" cy="56425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altLang="zh-CN" dirty="0" err="1"/>
              <a:t>Ipod</a:t>
            </a:r>
            <a:r>
              <a:rPr lang="zh-CN" altLang="en-US" dirty="0"/>
              <a:t>  </a:t>
            </a:r>
            <a:r>
              <a:rPr lang="en-US" altLang="zh-CN" dirty="0"/>
              <a:t>touch</a:t>
            </a:r>
            <a:r>
              <a:rPr lang="zh-CN" altLang="en-US" dirty="0"/>
              <a:t> </a:t>
            </a:r>
            <a:r>
              <a:rPr lang="en-US" altLang="zh-CN" dirty="0"/>
              <a:t>7G</a:t>
            </a:r>
            <a:endPar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graphicFrame>
        <p:nvGraphicFramePr>
          <p:cNvPr id="16" name="表格 15">
            <a:extLst>
              <a:ext uri="{FF2B5EF4-FFF2-40B4-BE49-F238E27FC236}">
                <a16:creationId xmlns:a16="http://schemas.microsoft.com/office/drawing/2014/main" id="{E85C8FD8-2CC0-DD40-B810-807FCA349750}"/>
              </a:ext>
            </a:extLst>
          </p:cNvPr>
          <p:cNvGraphicFramePr>
            <a:graphicFrameLocks noGrp="1"/>
          </p:cNvGraphicFramePr>
          <p:nvPr>
            <p:extLst>
              <p:ext uri="{D42A27DB-BD31-4B8C-83A1-F6EECF244321}">
                <p14:modId xmlns:p14="http://schemas.microsoft.com/office/powerpoint/2010/main" val="2819659016"/>
              </p:ext>
            </p:extLst>
          </p:nvPr>
        </p:nvGraphicFramePr>
        <p:xfrm>
          <a:off x="218064" y="3212434"/>
          <a:ext cx="12343834" cy="5867463"/>
        </p:xfrm>
        <a:graphic>
          <a:graphicData uri="http://schemas.openxmlformats.org/drawingml/2006/table">
            <a:tbl>
              <a:tblPr/>
              <a:tblGrid>
                <a:gridCol w="1626956">
                  <a:extLst>
                    <a:ext uri="{9D8B030D-6E8A-4147-A177-3AD203B41FA5}">
                      <a16:colId xmlns:a16="http://schemas.microsoft.com/office/drawing/2014/main" val="2079942471"/>
                    </a:ext>
                  </a:extLst>
                </a:gridCol>
                <a:gridCol w="1874134">
                  <a:extLst>
                    <a:ext uri="{9D8B030D-6E8A-4147-A177-3AD203B41FA5}">
                      <a16:colId xmlns:a16="http://schemas.microsoft.com/office/drawing/2014/main" val="1137166787"/>
                    </a:ext>
                  </a:extLst>
                </a:gridCol>
                <a:gridCol w="904755">
                  <a:extLst>
                    <a:ext uri="{9D8B030D-6E8A-4147-A177-3AD203B41FA5}">
                      <a16:colId xmlns:a16="http://schemas.microsoft.com/office/drawing/2014/main" val="2311175402"/>
                    </a:ext>
                  </a:extLst>
                </a:gridCol>
                <a:gridCol w="1583320">
                  <a:extLst>
                    <a:ext uri="{9D8B030D-6E8A-4147-A177-3AD203B41FA5}">
                      <a16:colId xmlns:a16="http://schemas.microsoft.com/office/drawing/2014/main" val="606466662"/>
                    </a:ext>
                  </a:extLst>
                </a:gridCol>
                <a:gridCol w="2358824">
                  <a:extLst>
                    <a:ext uri="{9D8B030D-6E8A-4147-A177-3AD203B41FA5}">
                      <a16:colId xmlns:a16="http://schemas.microsoft.com/office/drawing/2014/main" val="3855864491"/>
                    </a:ext>
                  </a:extLst>
                </a:gridCol>
                <a:gridCol w="1744883">
                  <a:extLst>
                    <a:ext uri="{9D8B030D-6E8A-4147-A177-3AD203B41FA5}">
                      <a16:colId xmlns:a16="http://schemas.microsoft.com/office/drawing/2014/main" val="3380241003"/>
                    </a:ext>
                  </a:extLst>
                </a:gridCol>
                <a:gridCol w="2250962">
                  <a:extLst>
                    <a:ext uri="{9D8B030D-6E8A-4147-A177-3AD203B41FA5}">
                      <a16:colId xmlns:a16="http://schemas.microsoft.com/office/drawing/2014/main" val="326097212"/>
                    </a:ext>
                  </a:extLst>
                </a:gridCol>
              </a:tblGrid>
              <a:tr h="1122064">
                <a:tc>
                  <a:txBody>
                    <a:bodyPr/>
                    <a:lstStyle/>
                    <a:p>
                      <a:pPr algn="ctr" fontAlgn="ctr" latinLnBrk="0"/>
                      <a:r>
                        <a:rPr lang="zh-CN" altLang="en-US" sz="2800" b="1" i="0" dirty="0">
                          <a:effectLst/>
                          <a:latin typeface="+mn-lt"/>
                          <a:ea typeface="+mj-ea"/>
                        </a:rPr>
                        <a:t>采样率</a:t>
                      </a:r>
                    </a:p>
                  </a:txBody>
                  <a:tcPr anchor="ctr">
                    <a:lnL w="9525" cap="flat" cmpd="sng" algn="ctr">
                      <a:solidFill>
                        <a:srgbClr val="DEE0E3"/>
                      </a:solidFill>
                      <a:prstDash val="solid"/>
                      <a:round/>
                      <a:headEnd type="none" w="med" len="med"/>
                      <a:tailEnd type="none" w="med" len="med"/>
                    </a:lnL>
                    <a:lnR w="9525" cap="flat" cmpd="sng" algn="ctr">
                      <a:solidFill>
                        <a:srgbClr val="DEE0E3"/>
                      </a:solidFill>
                      <a:prstDash val="solid"/>
                      <a:round/>
                      <a:headEnd type="none" w="med" len="med"/>
                      <a:tailEnd type="none" w="med" len="med"/>
                    </a:lnR>
                    <a:lnT w="9525" cap="flat" cmpd="sng" algn="ctr">
                      <a:solidFill>
                        <a:srgbClr val="DEE0E3"/>
                      </a:solidFill>
                      <a:prstDash val="solid"/>
                      <a:round/>
                      <a:headEnd type="none" w="med" len="med"/>
                      <a:tailEnd type="none" w="med" len="med"/>
                    </a:lnT>
                    <a:lnB w="9525" cap="flat" cmpd="sng" algn="ctr">
                      <a:solidFill>
                        <a:srgbClr val="DEE0E3"/>
                      </a:solidFill>
                      <a:prstDash val="solid"/>
                      <a:round/>
                      <a:headEnd type="none" w="med" len="med"/>
                      <a:tailEnd type="none" w="med" len="med"/>
                    </a:lnB>
                  </a:tcPr>
                </a:tc>
                <a:tc>
                  <a:txBody>
                    <a:bodyPr/>
                    <a:lstStyle/>
                    <a:p>
                      <a:pPr algn="ctr" fontAlgn="ctr" latinLnBrk="0"/>
                      <a:r>
                        <a:rPr lang="zh-CN" altLang="en-US" sz="2800" b="1" i="0" dirty="0">
                          <a:effectLst/>
                          <a:latin typeface="+mn-lt"/>
                          <a:ea typeface="+mj-ea"/>
                        </a:rPr>
                        <a:t>采样精度</a:t>
                      </a:r>
                    </a:p>
                  </a:txBody>
                  <a:tcPr anchor="ctr">
                    <a:lnL w="9525" cap="flat" cmpd="sng" algn="ctr">
                      <a:solidFill>
                        <a:srgbClr val="DEE0E3"/>
                      </a:solidFill>
                      <a:prstDash val="solid"/>
                      <a:round/>
                      <a:headEnd type="none" w="med" len="med"/>
                      <a:tailEnd type="none" w="med" len="med"/>
                    </a:lnL>
                    <a:lnR w="9525" cap="flat" cmpd="sng" algn="ctr">
                      <a:solidFill>
                        <a:srgbClr val="DEE0E3"/>
                      </a:solidFill>
                      <a:prstDash val="solid"/>
                      <a:round/>
                      <a:headEnd type="none" w="med" len="med"/>
                      <a:tailEnd type="none" w="med" len="med"/>
                    </a:lnR>
                    <a:lnT w="9525" cap="flat" cmpd="sng" algn="ctr">
                      <a:solidFill>
                        <a:srgbClr val="DEE0E3"/>
                      </a:solidFill>
                      <a:prstDash val="solid"/>
                      <a:round/>
                      <a:headEnd type="none" w="med" len="med"/>
                      <a:tailEnd type="none" w="med" len="med"/>
                    </a:lnT>
                    <a:lnB w="9525" cap="flat" cmpd="sng" algn="ctr">
                      <a:solidFill>
                        <a:srgbClr val="DEE0E3"/>
                      </a:solidFill>
                      <a:prstDash val="solid"/>
                      <a:round/>
                      <a:headEnd type="none" w="med" len="med"/>
                      <a:tailEnd type="none" w="med" len="med"/>
                    </a:lnB>
                  </a:tcPr>
                </a:tc>
                <a:tc>
                  <a:txBody>
                    <a:bodyPr/>
                    <a:lstStyle/>
                    <a:p>
                      <a:pPr algn="ctr" fontAlgn="ctr" latinLnBrk="0"/>
                      <a:r>
                        <a:rPr lang="zh-CN" altLang="en" sz="2800" b="1" i="0" dirty="0">
                          <a:effectLst/>
                          <a:latin typeface="+mn-lt"/>
                          <a:ea typeface="+mj-ea"/>
                        </a:rPr>
                        <a:t>声道</a:t>
                      </a:r>
                      <a:r>
                        <a:rPr lang="zh-CN" altLang="en-US" sz="2800" b="1" i="0" dirty="0">
                          <a:effectLst/>
                          <a:latin typeface="+mn-lt"/>
                          <a:ea typeface="+mj-ea"/>
                        </a:rPr>
                        <a:t>数</a:t>
                      </a:r>
                      <a:endParaRPr lang="en" sz="2800" b="1" i="0" dirty="0">
                        <a:effectLst/>
                        <a:latin typeface="+mn-lt"/>
                        <a:ea typeface="+mj-ea"/>
                      </a:endParaRPr>
                    </a:p>
                  </a:txBody>
                  <a:tcPr anchor="ctr">
                    <a:lnL w="9525" cap="flat" cmpd="sng" algn="ctr">
                      <a:solidFill>
                        <a:srgbClr val="DEE0E3"/>
                      </a:solidFill>
                      <a:prstDash val="solid"/>
                      <a:round/>
                      <a:headEnd type="none" w="med" len="med"/>
                      <a:tailEnd type="none" w="med" len="med"/>
                    </a:lnL>
                    <a:lnR w="9525" cap="flat" cmpd="sng" algn="ctr">
                      <a:solidFill>
                        <a:srgbClr val="DEE0E3"/>
                      </a:solidFill>
                      <a:prstDash val="solid"/>
                      <a:round/>
                      <a:headEnd type="none" w="med" len="med"/>
                      <a:tailEnd type="none" w="med" len="med"/>
                    </a:lnR>
                    <a:lnT w="9525" cap="flat" cmpd="sng" algn="ctr">
                      <a:solidFill>
                        <a:srgbClr val="DEE0E3"/>
                      </a:solidFill>
                      <a:prstDash val="solid"/>
                      <a:round/>
                      <a:headEnd type="none" w="med" len="med"/>
                      <a:tailEnd type="none" w="med" len="med"/>
                    </a:lnT>
                    <a:lnB w="9525" cap="flat" cmpd="sng" algn="ctr">
                      <a:solidFill>
                        <a:srgbClr val="DEE0E3"/>
                      </a:solidFill>
                      <a:prstDash val="solid"/>
                      <a:round/>
                      <a:headEnd type="none" w="med" len="med"/>
                      <a:tailEnd type="none" w="med" len="med"/>
                    </a:lnB>
                  </a:tcPr>
                </a:tc>
                <a:tc>
                  <a:txBody>
                    <a:bodyPr/>
                    <a:lstStyle/>
                    <a:p>
                      <a:pPr algn="ctr" fontAlgn="ctr" latinLnBrk="0"/>
                      <a:r>
                        <a:rPr lang="zh-CN" altLang="en-US" sz="2800" b="1" i="0" dirty="0">
                          <a:effectLst/>
                          <a:latin typeface="+mn-lt"/>
                          <a:ea typeface="+mj-ea"/>
                        </a:rPr>
                        <a:t>码率</a:t>
                      </a:r>
                      <a:r>
                        <a:rPr lang="en-US" altLang="zh-CN" sz="2800" b="1" i="0" dirty="0">
                          <a:effectLst/>
                          <a:latin typeface="+mn-lt"/>
                          <a:ea typeface="+mj-ea"/>
                        </a:rPr>
                        <a:t>(</a:t>
                      </a:r>
                      <a:r>
                        <a:rPr lang="en" sz="2800" b="1" i="0" dirty="0">
                          <a:effectLst/>
                          <a:latin typeface="+mn-lt"/>
                          <a:ea typeface="+mj-ea"/>
                        </a:rPr>
                        <a:t>kbps)</a:t>
                      </a:r>
                    </a:p>
                  </a:txBody>
                  <a:tcPr anchor="ctr">
                    <a:lnL w="9525" cap="flat" cmpd="sng" algn="ctr">
                      <a:solidFill>
                        <a:srgbClr val="DEE0E3"/>
                      </a:solidFill>
                      <a:prstDash val="solid"/>
                      <a:round/>
                      <a:headEnd type="none" w="med" len="med"/>
                      <a:tailEnd type="none" w="med" len="med"/>
                    </a:lnL>
                    <a:lnR w="9525" cap="flat" cmpd="sng" algn="ctr">
                      <a:solidFill>
                        <a:srgbClr val="DEE0E3"/>
                      </a:solidFill>
                      <a:prstDash val="solid"/>
                      <a:round/>
                      <a:headEnd type="none" w="med" len="med"/>
                      <a:tailEnd type="none" w="med" len="med"/>
                    </a:lnR>
                    <a:lnT w="9525" cap="flat" cmpd="sng" algn="ctr">
                      <a:solidFill>
                        <a:srgbClr val="DEE0E3"/>
                      </a:solidFill>
                      <a:prstDash val="solid"/>
                      <a:round/>
                      <a:headEnd type="none" w="med" len="med"/>
                      <a:tailEnd type="none" w="med" len="med"/>
                    </a:lnT>
                    <a:lnB w="9525" cap="flat" cmpd="sng" algn="ctr">
                      <a:solidFill>
                        <a:srgbClr val="DEE0E3"/>
                      </a:solidFill>
                      <a:prstDash val="solid"/>
                      <a:round/>
                      <a:headEnd type="none" w="med" len="med"/>
                      <a:tailEnd type="none" w="med" len="med"/>
                    </a:lnB>
                  </a:tcPr>
                </a:tc>
                <a:tc>
                  <a:txBody>
                    <a:bodyPr/>
                    <a:lstStyle/>
                    <a:p>
                      <a:pPr algn="ctr" fontAlgn="ctr" latinLnBrk="0"/>
                      <a:r>
                        <a:rPr lang="en-US" altLang="zh-CN" sz="2800" b="1" i="0" dirty="0">
                          <a:effectLst/>
                          <a:latin typeface="+mn-lt"/>
                          <a:ea typeface="+mj-ea"/>
                        </a:rPr>
                        <a:t>1</a:t>
                      </a:r>
                      <a:r>
                        <a:rPr lang="zh-CN" altLang="en-US" sz="2800" b="1" i="0" dirty="0">
                          <a:effectLst/>
                          <a:latin typeface="+mn-lt"/>
                          <a:ea typeface="+mj-ea"/>
                        </a:rPr>
                        <a:t>小时数据量</a:t>
                      </a:r>
                    </a:p>
                  </a:txBody>
                  <a:tcPr anchor="ctr">
                    <a:lnL w="9525" cap="flat" cmpd="sng" algn="ctr">
                      <a:solidFill>
                        <a:srgbClr val="DEE0E3"/>
                      </a:solidFill>
                      <a:prstDash val="solid"/>
                      <a:round/>
                      <a:headEnd type="none" w="med" len="med"/>
                      <a:tailEnd type="none" w="med" len="med"/>
                    </a:lnL>
                    <a:lnR w="9525" cap="flat" cmpd="sng" algn="ctr">
                      <a:solidFill>
                        <a:srgbClr val="DEE0E3"/>
                      </a:solidFill>
                      <a:prstDash val="solid"/>
                      <a:round/>
                      <a:headEnd type="none" w="med" len="med"/>
                      <a:tailEnd type="none" w="med" len="med"/>
                    </a:lnR>
                    <a:lnT w="9525" cap="flat" cmpd="sng" algn="ctr">
                      <a:solidFill>
                        <a:srgbClr val="DEE0E3"/>
                      </a:solidFill>
                      <a:prstDash val="solid"/>
                      <a:round/>
                      <a:headEnd type="none" w="med" len="med"/>
                      <a:tailEnd type="none" w="med" len="med"/>
                    </a:lnT>
                    <a:lnB w="9525" cap="flat" cmpd="sng" algn="ctr">
                      <a:solidFill>
                        <a:srgbClr val="DEE0E3"/>
                      </a:solidFill>
                      <a:prstDash val="solid"/>
                      <a:round/>
                      <a:headEnd type="none" w="med" len="med"/>
                      <a:tailEnd type="none" w="med" len="med"/>
                    </a:lnB>
                  </a:tcPr>
                </a:tc>
                <a:tc>
                  <a:txBody>
                    <a:bodyPr/>
                    <a:lstStyle/>
                    <a:p>
                      <a:pPr algn="ctr" fontAlgn="ctr" latinLnBrk="0"/>
                      <a:r>
                        <a:rPr lang="zh-CN" altLang="en-US" sz="2800" b="1" i="0" dirty="0">
                          <a:effectLst/>
                          <a:latin typeface="+mn-lt"/>
                          <a:ea typeface="+mj-ea"/>
                        </a:rPr>
                        <a:t>典型码率</a:t>
                      </a:r>
                      <a:r>
                        <a:rPr lang="en-US" altLang="zh-CN" sz="2800" b="1" i="0" dirty="0">
                          <a:effectLst/>
                          <a:latin typeface="+mn-lt"/>
                          <a:ea typeface="+mj-ea"/>
                        </a:rPr>
                        <a:t>(</a:t>
                      </a:r>
                      <a:r>
                        <a:rPr lang="en" sz="2800" b="1" i="0" dirty="0">
                          <a:effectLst/>
                          <a:latin typeface="+mn-lt"/>
                          <a:ea typeface="+mj-ea"/>
                        </a:rPr>
                        <a:t>kbps)</a:t>
                      </a:r>
                    </a:p>
                  </a:txBody>
                  <a:tcPr anchor="ctr">
                    <a:lnL w="9525" cap="flat" cmpd="sng" algn="ctr">
                      <a:solidFill>
                        <a:srgbClr val="DEE0E3"/>
                      </a:solidFill>
                      <a:prstDash val="solid"/>
                      <a:round/>
                      <a:headEnd type="none" w="med" len="med"/>
                      <a:tailEnd type="none" w="med" len="med"/>
                    </a:lnL>
                    <a:lnR w="9525" cap="flat" cmpd="sng" algn="ctr">
                      <a:solidFill>
                        <a:srgbClr val="DEE0E3"/>
                      </a:solidFill>
                      <a:prstDash val="solid"/>
                      <a:round/>
                      <a:headEnd type="none" w="med" len="med"/>
                      <a:tailEnd type="none" w="med" len="med"/>
                    </a:lnR>
                    <a:lnT w="9525" cap="flat" cmpd="sng" algn="ctr">
                      <a:solidFill>
                        <a:srgbClr val="DEE0E3"/>
                      </a:solidFill>
                      <a:prstDash val="solid"/>
                      <a:round/>
                      <a:headEnd type="none" w="med" len="med"/>
                      <a:tailEnd type="none" w="med" len="med"/>
                    </a:lnT>
                    <a:lnB w="9525" cap="flat" cmpd="sng" algn="ctr">
                      <a:solidFill>
                        <a:srgbClr val="DEE0E3"/>
                      </a:solidFill>
                      <a:prstDash val="solid"/>
                      <a:round/>
                      <a:headEnd type="none" w="med" len="med"/>
                      <a:tailEnd type="none" w="med" len="med"/>
                    </a:lnB>
                  </a:tcPr>
                </a:tc>
                <a:tc>
                  <a:txBody>
                    <a:bodyPr/>
                    <a:lstStyle/>
                    <a:p>
                      <a:pPr algn="ctr" fontAlgn="ctr" latinLnBrk="0"/>
                      <a:r>
                        <a:rPr lang="zh-CN" altLang="en-US" sz="2800" b="1" i="0" dirty="0">
                          <a:effectLst/>
                          <a:latin typeface="+mn-lt"/>
                          <a:ea typeface="+mj-ea"/>
                        </a:rPr>
                        <a:t>压缩比</a:t>
                      </a:r>
                    </a:p>
                  </a:txBody>
                  <a:tcPr anchor="ctr">
                    <a:lnL w="9525" cap="flat" cmpd="sng" algn="ctr">
                      <a:solidFill>
                        <a:srgbClr val="DEE0E3"/>
                      </a:solidFill>
                      <a:prstDash val="solid"/>
                      <a:round/>
                      <a:headEnd type="none" w="med" len="med"/>
                      <a:tailEnd type="none" w="med" len="med"/>
                    </a:lnL>
                    <a:lnR w="9525" cap="flat" cmpd="sng" algn="ctr">
                      <a:solidFill>
                        <a:srgbClr val="DEE0E3"/>
                      </a:solidFill>
                      <a:prstDash val="solid"/>
                      <a:round/>
                      <a:headEnd type="none" w="med" len="med"/>
                      <a:tailEnd type="none" w="med" len="med"/>
                    </a:lnR>
                    <a:lnT w="9525" cap="flat" cmpd="sng" algn="ctr">
                      <a:solidFill>
                        <a:srgbClr val="DEE0E3"/>
                      </a:solidFill>
                      <a:prstDash val="solid"/>
                      <a:round/>
                      <a:headEnd type="none" w="med" len="med"/>
                      <a:tailEnd type="none" w="med" len="med"/>
                    </a:lnT>
                    <a:lnB w="9525" cap="flat" cmpd="sng" algn="ctr">
                      <a:solidFill>
                        <a:srgbClr val="DEE0E3"/>
                      </a:solidFill>
                      <a:prstDash val="solid"/>
                      <a:round/>
                      <a:headEnd type="none" w="med" len="med"/>
                      <a:tailEnd type="none" w="med" len="med"/>
                    </a:lnB>
                  </a:tcPr>
                </a:tc>
                <a:extLst>
                  <a:ext uri="{0D108BD9-81ED-4DB2-BD59-A6C34878D82A}">
                    <a16:rowId xmlns:a16="http://schemas.microsoft.com/office/drawing/2014/main" val="4154116245"/>
                  </a:ext>
                </a:extLst>
              </a:tr>
              <a:tr h="724667">
                <a:tc>
                  <a:txBody>
                    <a:bodyPr/>
                    <a:lstStyle/>
                    <a:p>
                      <a:pPr algn="ctr" fontAlgn="ctr" latinLnBrk="0"/>
                      <a:r>
                        <a:rPr lang="en-US" altLang="zh-CN" sz="2800" b="0" i="0">
                          <a:effectLst/>
                          <a:latin typeface="KaiTi" panose="02010609060101010101" pitchFamily="49" charset="-122"/>
                          <a:ea typeface="KaiTi" panose="02010609060101010101" pitchFamily="49" charset="-122"/>
                        </a:rPr>
                        <a:t>8000</a:t>
                      </a:r>
                    </a:p>
                  </a:txBody>
                  <a:tcPr anchor="ctr">
                    <a:lnL w="9525" cap="flat" cmpd="sng" algn="ctr">
                      <a:solidFill>
                        <a:srgbClr val="DEE0E3"/>
                      </a:solidFill>
                      <a:prstDash val="solid"/>
                      <a:round/>
                      <a:headEnd type="none" w="med" len="med"/>
                      <a:tailEnd type="none" w="med" len="med"/>
                    </a:lnL>
                    <a:lnR w="9525" cap="flat" cmpd="sng" algn="ctr">
                      <a:solidFill>
                        <a:srgbClr val="DEE0E3"/>
                      </a:solidFill>
                      <a:prstDash val="solid"/>
                      <a:round/>
                      <a:headEnd type="none" w="med" len="med"/>
                      <a:tailEnd type="none" w="med" len="med"/>
                    </a:lnR>
                    <a:lnT w="9525" cap="flat" cmpd="sng" algn="ctr">
                      <a:solidFill>
                        <a:srgbClr val="DEE0E3"/>
                      </a:solidFill>
                      <a:prstDash val="solid"/>
                      <a:round/>
                      <a:headEnd type="none" w="med" len="med"/>
                      <a:tailEnd type="none" w="med" len="med"/>
                    </a:lnT>
                    <a:lnB w="9525" cap="flat" cmpd="sng" algn="ctr">
                      <a:solidFill>
                        <a:srgbClr val="DEE0E3"/>
                      </a:solidFill>
                      <a:prstDash val="solid"/>
                      <a:round/>
                      <a:headEnd type="none" w="med" len="med"/>
                      <a:tailEnd type="none" w="med" len="med"/>
                    </a:lnB>
                  </a:tcPr>
                </a:tc>
                <a:tc>
                  <a:txBody>
                    <a:bodyPr/>
                    <a:lstStyle/>
                    <a:p>
                      <a:pPr algn="ctr" fontAlgn="ctr" latinLnBrk="0"/>
                      <a:r>
                        <a:rPr lang="en-US" altLang="zh-CN" sz="2800" b="0" i="0" dirty="0">
                          <a:effectLst/>
                          <a:latin typeface="KaiTi" panose="02010609060101010101" pitchFamily="49" charset="-122"/>
                          <a:ea typeface="KaiTi" panose="02010609060101010101" pitchFamily="49" charset="-122"/>
                        </a:rPr>
                        <a:t>16</a:t>
                      </a:r>
                      <a:r>
                        <a:rPr lang="zh-CN" altLang="en-US" sz="2800" b="0" i="0" dirty="0">
                          <a:effectLst/>
                          <a:latin typeface="KaiTi" panose="02010609060101010101" pitchFamily="49" charset="-122"/>
                          <a:ea typeface="KaiTi" panose="02010609060101010101" pitchFamily="49" charset="-122"/>
                        </a:rPr>
                        <a:t>比特</a:t>
                      </a:r>
                    </a:p>
                  </a:txBody>
                  <a:tcPr anchor="ctr">
                    <a:lnL w="9525" cap="flat" cmpd="sng" algn="ctr">
                      <a:solidFill>
                        <a:srgbClr val="DEE0E3"/>
                      </a:solidFill>
                      <a:prstDash val="solid"/>
                      <a:round/>
                      <a:headEnd type="none" w="med" len="med"/>
                      <a:tailEnd type="none" w="med" len="med"/>
                    </a:lnL>
                    <a:lnR w="9525" cap="flat" cmpd="sng" algn="ctr">
                      <a:solidFill>
                        <a:srgbClr val="DEE0E3"/>
                      </a:solidFill>
                      <a:prstDash val="solid"/>
                      <a:round/>
                      <a:headEnd type="none" w="med" len="med"/>
                      <a:tailEnd type="none" w="med" len="med"/>
                    </a:lnR>
                    <a:lnT w="9525" cap="flat" cmpd="sng" algn="ctr">
                      <a:solidFill>
                        <a:srgbClr val="DEE0E3"/>
                      </a:solidFill>
                      <a:prstDash val="solid"/>
                      <a:round/>
                      <a:headEnd type="none" w="med" len="med"/>
                      <a:tailEnd type="none" w="med" len="med"/>
                    </a:lnT>
                    <a:lnB w="9525" cap="flat" cmpd="sng" algn="ctr">
                      <a:solidFill>
                        <a:srgbClr val="DEE0E3"/>
                      </a:solidFill>
                      <a:prstDash val="solid"/>
                      <a:round/>
                      <a:headEnd type="none" w="med" len="med"/>
                      <a:tailEnd type="none" w="med" len="med"/>
                    </a:lnB>
                  </a:tcPr>
                </a:tc>
                <a:tc>
                  <a:txBody>
                    <a:bodyPr/>
                    <a:lstStyle/>
                    <a:p>
                      <a:pPr algn="ctr" fontAlgn="ctr" latinLnBrk="0"/>
                      <a:r>
                        <a:rPr lang="en-US" altLang="zh-CN" sz="2800" b="0" i="0" dirty="0">
                          <a:effectLst/>
                          <a:latin typeface="KaiTi" panose="02010609060101010101" pitchFamily="49" charset="-122"/>
                          <a:ea typeface="KaiTi" panose="02010609060101010101" pitchFamily="49" charset="-122"/>
                        </a:rPr>
                        <a:t>1</a:t>
                      </a:r>
                    </a:p>
                  </a:txBody>
                  <a:tcPr anchor="ctr">
                    <a:lnL w="9525" cap="flat" cmpd="sng" algn="ctr">
                      <a:solidFill>
                        <a:srgbClr val="DEE0E3"/>
                      </a:solidFill>
                      <a:prstDash val="solid"/>
                      <a:round/>
                      <a:headEnd type="none" w="med" len="med"/>
                      <a:tailEnd type="none" w="med" len="med"/>
                    </a:lnL>
                    <a:lnR w="9525" cap="flat" cmpd="sng" algn="ctr">
                      <a:solidFill>
                        <a:srgbClr val="DEE0E3"/>
                      </a:solidFill>
                      <a:prstDash val="solid"/>
                      <a:round/>
                      <a:headEnd type="none" w="med" len="med"/>
                      <a:tailEnd type="none" w="med" len="med"/>
                    </a:lnR>
                    <a:lnT w="9525" cap="flat" cmpd="sng" algn="ctr">
                      <a:solidFill>
                        <a:srgbClr val="DEE0E3"/>
                      </a:solidFill>
                      <a:prstDash val="solid"/>
                      <a:round/>
                      <a:headEnd type="none" w="med" len="med"/>
                      <a:tailEnd type="none" w="med" len="med"/>
                    </a:lnT>
                    <a:lnB w="9525" cap="flat" cmpd="sng" algn="ctr">
                      <a:solidFill>
                        <a:srgbClr val="DEE0E3"/>
                      </a:solidFill>
                      <a:prstDash val="solid"/>
                      <a:round/>
                      <a:headEnd type="none" w="med" len="med"/>
                      <a:tailEnd type="none" w="med" len="med"/>
                    </a:lnB>
                  </a:tcPr>
                </a:tc>
                <a:tc>
                  <a:txBody>
                    <a:bodyPr/>
                    <a:lstStyle/>
                    <a:p>
                      <a:pPr algn="ctr" fontAlgn="ctr" latinLnBrk="0"/>
                      <a:r>
                        <a:rPr lang="en-US" altLang="zh-CN" sz="2800" b="0" i="0" dirty="0">
                          <a:effectLst/>
                          <a:latin typeface="KaiTi" panose="02010609060101010101" pitchFamily="49" charset="-122"/>
                          <a:ea typeface="KaiTi" panose="02010609060101010101" pitchFamily="49" charset="-122"/>
                        </a:rPr>
                        <a:t>128</a:t>
                      </a:r>
                    </a:p>
                  </a:txBody>
                  <a:tcPr anchor="ctr">
                    <a:lnL w="9525" cap="flat" cmpd="sng" algn="ctr">
                      <a:solidFill>
                        <a:srgbClr val="DEE0E3"/>
                      </a:solidFill>
                      <a:prstDash val="solid"/>
                      <a:round/>
                      <a:headEnd type="none" w="med" len="med"/>
                      <a:tailEnd type="none" w="med" len="med"/>
                    </a:lnL>
                    <a:lnR w="9525" cap="flat" cmpd="sng" algn="ctr">
                      <a:solidFill>
                        <a:srgbClr val="DEE0E3"/>
                      </a:solidFill>
                      <a:prstDash val="solid"/>
                      <a:round/>
                      <a:headEnd type="none" w="med" len="med"/>
                      <a:tailEnd type="none" w="med" len="med"/>
                    </a:lnR>
                    <a:lnT w="9525" cap="flat" cmpd="sng" algn="ctr">
                      <a:solidFill>
                        <a:srgbClr val="DEE0E3"/>
                      </a:solidFill>
                      <a:prstDash val="solid"/>
                      <a:round/>
                      <a:headEnd type="none" w="med" len="med"/>
                      <a:tailEnd type="none" w="med" len="med"/>
                    </a:lnT>
                    <a:lnB w="9525" cap="flat" cmpd="sng" algn="ctr">
                      <a:solidFill>
                        <a:srgbClr val="DEE0E3"/>
                      </a:solidFill>
                      <a:prstDash val="solid"/>
                      <a:round/>
                      <a:headEnd type="none" w="med" len="med"/>
                      <a:tailEnd type="none" w="med" len="med"/>
                    </a:lnB>
                  </a:tcPr>
                </a:tc>
                <a:tc>
                  <a:txBody>
                    <a:bodyPr/>
                    <a:lstStyle/>
                    <a:p>
                      <a:pPr algn="ctr" fontAlgn="ctr" latinLnBrk="0"/>
                      <a:r>
                        <a:rPr lang="en" sz="2800" b="0" i="0" dirty="0">
                          <a:effectLst/>
                          <a:latin typeface="KaiTi" panose="02010609060101010101" pitchFamily="49" charset="-122"/>
                          <a:ea typeface="KaiTi" panose="02010609060101010101" pitchFamily="49" charset="-122"/>
                        </a:rPr>
                        <a:t>57.6 MB</a:t>
                      </a:r>
                    </a:p>
                  </a:txBody>
                  <a:tcPr anchor="ctr">
                    <a:lnL w="9525" cap="flat" cmpd="sng" algn="ctr">
                      <a:solidFill>
                        <a:srgbClr val="DEE0E3"/>
                      </a:solidFill>
                      <a:prstDash val="solid"/>
                      <a:round/>
                      <a:headEnd type="none" w="med" len="med"/>
                      <a:tailEnd type="none" w="med" len="med"/>
                    </a:lnL>
                    <a:lnR w="9525" cap="flat" cmpd="sng" algn="ctr">
                      <a:solidFill>
                        <a:srgbClr val="DEE0E3"/>
                      </a:solidFill>
                      <a:prstDash val="solid"/>
                      <a:round/>
                      <a:headEnd type="none" w="med" len="med"/>
                      <a:tailEnd type="none" w="med" len="med"/>
                    </a:lnR>
                    <a:lnT w="9525" cap="flat" cmpd="sng" algn="ctr">
                      <a:solidFill>
                        <a:srgbClr val="DEE0E3"/>
                      </a:solidFill>
                      <a:prstDash val="solid"/>
                      <a:round/>
                      <a:headEnd type="none" w="med" len="med"/>
                      <a:tailEnd type="none" w="med" len="med"/>
                    </a:lnT>
                    <a:lnB w="9525" cap="flat" cmpd="sng" algn="ctr">
                      <a:solidFill>
                        <a:srgbClr val="DEE0E3"/>
                      </a:solidFill>
                      <a:prstDash val="solid"/>
                      <a:round/>
                      <a:headEnd type="none" w="med" len="med"/>
                      <a:tailEnd type="none" w="med" len="med"/>
                    </a:lnB>
                  </a:tcPr>
                </a:tc>
                <a:tc>
                  <a:txBody>
                    <a:bodyPr/>
                    <a:lstStyle/>
                    <a:p>
                      <a:pPr algn="ctr" fontAlgn="ctr" latinLnBrk="0"/>
                      <a:r>
                        <a:rPr lang="en-US" altLang="zh-CN" sz="2800" b="0" i="0" dirty="0">
                          <a:effectLst/>
                          <a:latin typeface="KaiTi" panose="02010609060101010101" pitchFamily="49" charset="-122"/>
                          <a:ea typeface="KaiTi" panose="02010609060101010101" pitchFamily="49" charset="-122"/>
                        </a:rPr>
                        <a:t>12</a:t>
                      </a:r>
                    </a:p>
                  </a:txBody>
                  <a:tcPr anchor="ctr">
                    <a:lnL w="9525" cap="flat" cmpd="sng" algn="ctr">
                      <a:solidFill>
                        <a:srgbClr val="DEE0E3"/>
                      </a:solidFill>
                      <a:prstDash val="solid"/>
                      <a:round/>
                      <a:headEnd type="none" w="med" len="med"/>
                      <a:tailEnd type="none" w="med" len="med"/>
                    </a:lnL>
                    <a:lnR w="9525" cap="flat" cmpd="sng" algn="ctr">
                      <a:solidFill>
                        <a:srgbClr val="DEE0E3"/>
                      </a:solidFill>
                      <a:prstDash val="solid"/>
                      <a:round/>
                      <a:headEnd type="none" w="med" len="med"/>
                      <a:tailEnd type="none" w="med" len="med"/>
                    </a:lnR>
                    <a:lnT w="9525" cap="flat" cmpd="sng" algn="ctr">
                      <a:solidFill>
                        <a:srgbClr val="DEE0E3"/>
                      </a:solidFill>
                      <a:prstDash val="solid"/>
                      <a:round/>
                      <a:headEnd type="none" w="med" len="med"/>
                      <a:tailEnd type="none" w="med" len="med"/>
                    </a:lnT>
                    <a:lnB w="9525" cap="flat" cmpd="sng" algn="ctr">
                      <a:solidFill>
                        <a:srgbClr val="DEE0E3"/>
                      </a:solidFill>
                      <a:prstDash val="solid"/>
                      <a:round/>
                      <a:headEnd type="none" w="med" len="med"/>
                      <a:tailEnd type="none" w="med" len="med"/>
                    </a:lnB>
                  </a:tcPr>
                </a:tc>
                <a:tc>
                  <a:txBody>
                    <a:bodyPr/>
                    <a:lstStyle/>
                    <a:p>
                      <a:pPr algn="ctr" fontAlgn="ctr" latinLnBrk="0"/>
                      <a:r>
                        <a:rPr lang="en-US" altLang="zh-CN" sz="2800" b="0" i="0">
                          <a:effectLst/>
                          <a:latin typeface="KaiTi" panose="02010609060101010101" pitchFamily="49" charset="-122"/>
                          <a:ea typeface="KaiTi" panose="02010609060101010101" pitchFamily="49" charset="-122"/>
                        </a:rPr>
                        <a:t>10.7</a:t>
                      </a:r>
                      <a:endParaRPr lang="en-US" altLang="zh-CN" sz="2800" b="0" i="0" dirty="0">
                        <a:effectLst/>
                        <a:latin typeface="KaiTi" panose="02010609060101010101" pitchFamily="49" charset="-122"/>
                        <a:ea typeface="KaiTi" panose="02010609060101010101" pitchFamily="49" charset="-122"/>
                      </a:endParaRPr>
                    </a:p>
                  </a:txBody>
                  <a:tcPr anchor="ctr">
                    <a:lnL w="9525" cap="flat" cmpd="sng" algn="ctr">
                      <a:solidFill>
                        <a:srgbClr val="DEE0E3"/>
                      </a:solidFill>
                      <a:prstDash val="solid"/>
                      <a:round/>
                      <a:headEnd type="none" w="med" len="med"/>
                      <a:tailEnd type="none" w="med" len="med"/>
                    </a:lnL>
                    <a:lnR w="9525" cap="flat" cmpd="sng" algn="ctr">
                      <a:solidFill>
                        <a:srgbClr val="DEE0E3"/>
                      </a:solidFill>
                      <a:prstDash val="solid"/>
                      <a:round/>
                      <a:headEnd type="none" w="med" len="med"/>
                      <a:tailEnd type="none" w="med" len="med"/>
                    </a:lnR>
                    <a:lnT w="9525" cap="flat" cmpd="sng" algn="ctr">
                      <a:solidFill>
                        <a:srgbClr val="DEE0E3"/>
                      </a:solidFill>
                      <a:prstDash val="solid"/>
                      <a:round/>
                      <a:headEnd type="none" w="med" len="med"/>
                      <a:tailEnd type="none" w="med" len="med"/>
                    </a:lnT>
                    <a:lnB w="9525" cap="flat" cmpd="sng" algn="ctr">
                      <a:solidFill>
                        <a:srgbClr val="DEE0E3"/>
                      </a:solidFill>
                      <a:prstDash val="solid"/>
                      <a:round/>
                      <a:headEnd type="none" w="med" len="med"/>
                      <a:tailEnd type="none" w="med" len="med"/>
                    </a:lnB>
                  </a:tcPr>
                </a:tc>
                <a:extLst>
                  <a:ext uri="{0D108BD9-81ED-4DB2-BD59-A6C34878D82A}">
                    <a16:rowId xmlns:a16="http://schemas.microsoft.com/office/drawing/2014/main" val="784851879"/>
                  </a:ext>
                </a:extLst>
              </a:tr>
              <a:tr h="724667">
                <a:tc>
                  <a:txBody>
                    <a:bodyPr/>
                    <a:lstStyle/>
                    <a:p>
                      <a:pPr algn="ctr" fontAlgn="ctr" latinLnBrk="0"/>
                      <a:r>
                        <a:rPr lang="en-US" altLang="zh-CN" sz="2800" b="0" i="0">
                          <a:effectLst/>
                          <a:latin typeface="KaiTi" panose="02010609060101010101" pitchFamily="49" charset="-122"/>
                          <a:ea typeface="KaiTi" panose="02010609060101010101" pitchFamily="49" charset="-122"/>
                        </a:rPr>
                        <a:t>16000</a:t>
                      </a:r>
                    </a:p>
                  </a:txBody>
                  <a:tcPr anchor="ctr">
                    <a:lnL w="9525" cap="flat" cmpd="sng" algn="ctr">
                      <a:solidFill>
                        <a:srgbClr val="DEE0E3"/>
                      </a:solidFill>
                      <a:prstDash val="solid"/>
                      <a:round/>
                      <a:headEnd type="none" w="med" len="med"/>
                      <a:tailEnd type="none" w="med" len="med"/>
                    </a:lnL>
                    <a:lnR w="9525" cap="flat" cmpd="sng" algn="ctr">
                      <a:solidFill>
                        <a:srgbClr val="DEE0E3"/>
                      </a:solidFill>
                      <a:prstDash val="solid"/>
                      <a:round/>
                      <a:headEnd type="none" w="med" len="med"/>
                      <a:tailEnd type="none" w="med" len="med"/>
                    </a:lnR>
                    <a:lnT w="9525" cap="flat" cmpd="sng" algn="ctr">
                      <a:solidFill>
                        <a:srgbClr val="DEE0E3"/>
                      </a:solidFill>
                      <a:prstDash val="solid"/>
                      <a:round/>
                      <a:headEnd type="none" w="med" len="med"/>
                      <a:tailEnd type="none" w="med" len="med"/>
                    </a:lnT>
                    <a:lnB w="9525" cap="flat" cmpd="sng" algn="ctr">
                      <a:solidFill>
                        <a:srgbClr val="DEE0E3"/>
                      </a:solidFill>
                      <a:prstDash val="solid"/>
                      <a:round/>
                      <a:headEnd type="none" w="med" len="med"/>
                      <a:tailEnd type="none" w="med" len="med"/>
                    </a:lnB>
                  </a:tcPr>
                </a:tc>
                <a:tc>
                  <a:txBody>
                    <a:bodyPr/>
                    <a:lstStyle/>
                    <a:p>
                      <a:pPr algn="ctr" fontAlgn="ctr" latinLnBrk="0"/>
                      <a:r>
                        <a:rPr lang="en-US" altLang="zh-CN" sz="2800" b="0" i="0">
                          <a:effectLst/>
                          <a:latin typeface="KaiTi" panose="02010609060101010101" pitchFamily="49" charset="-122"/>
                          <a:ea typeface="KaiTi" panose="02010609060101010101" pitchFamily="49" charset="-122"/>
                        </a:rPr>
                        <a:t>16</a:t>
                      </a:r>
                      <a:r>
                        <a:rPr lang="zh-CN" altLang="en-US" sz="2800" b="0" i="0">
                          <a:effectLst/>
                          <a:latin typeface="KaiTi" panose="02010609060101010101" pitchFamily="49" charset="-122"/>
                          <a:ea typeface="KaiTi" panose="02010609060101010101" pitchFamily="49" charset="-122"/>
                        </a:rPr>
                        <a:t>比特</a:t>
                      </a:r>
                    </a:p>
                  </a:txBody>
                  <a:tcPr anchor="ctr">
                    <a:lnL w="9525" cap="flat" cmpd="sng" algn="ctr">
                      <a:solidFill>
                        <a:srgbClr val="DEE0E3"/>
                      </a:solidFill>
                      <a:prstDash val="solid"/>
                      <a:round/>
                      <a:headEnd type="none" w="med" len="med"/>
                      <a:tailEnd type="none" w="med" len="med"/>
                    </a:lnL>
                    <a:lnR w="9525" cap="flat" cmpd="sng" algn="ctr">
                      <a:solidFill>
                        <a:srgbClr val="DEE0E3"/>
                      </a:solidFill>
                      <a:prstDash val="solid"/>
                      <a:round/>
                      <a:headEnd type="none" w="med" len="med"/>
                      <a:tailEnd type="none" w="med" len="med"/>
                    </a:lnR>
                    <a:lnT w="9525" cap="flat" cmpd="sng" algn="ctr">
                      <a:solidFill>
                        <a:srgbClr val="DEE0E3"/>
                      </a:solidFill>
                      <a:prstDash val="solid"/>
                      <a:round/>
                      <a:headEnd type="none" w="med" len="med"/>
                      <a:tailEnd type="none" w="med" len="med"/>
                    </a:lnT>
                    <a:lnB w="9525" cap="flat" cmpd="sng" algn="ctr">
                      <a:solidFill>
                        <a:srgbClr val="DEE0E3"/>
                      </a:solidFill>
                      <a:prstDash val="solid"/>
                      <a:round/>
                      <a:headEnd type="none" w="med" len="med"/>
                      <a:tailEnd type="none" w="med" len="med"/>
                    </a:lnB>
                  </a:tcPr>
                </a:tc>
                <a:tc>
                  <a:txBody>
                    <a:bodyPr/>
                    <a:lstStyle/>
                    <a:p>
                      <a:pPr algn="ctr" fontAlgn="ctr" latinLnBrk="0"/>
                      <a:r>
                        <a:rPr lang="en-US" altLang="zh-CN" sz="2800" b="0" i="0" dirty="0">
                          <a:effectLst/>
                          <a:latin typeface="KaiTi" panose="02010609060101010101" pitchFamily="49" charset="-122"/>
                          <a:ea typeface="KaiTi" panose="02010609060101010101" pitchFamily="49" charset="-122"/>
                        </a:rPr>
                        <a:t>1</a:t>
                      </a:r>
                    </a:p>
                  </a:txBody>
                  <a:tcPr anchor="ctr">
                    <a:lnL w="9525" cap="flat" cmpd="sng" algn="ctr">
                      <a:solidFill>
                        <a:srgbClr val="DEE0E3"/>
                      </a:solidFill>
                      <a:prstDash val="solid"/>
                      <a:round/>
                      <a:headEnd type="none" w="med" len="med"/>
                      <a:tailEnd type="none" w="med" len="med"/>
                    </a:lnL>
                    <a:lnR w="9525" cap="flat" cmpd="sng" algn="ctr">
                      <a:solidFill>
                        <a:srgbClr val="DEE0E3"/>
                      </a:solidFill>
                      <a:prstDash val="solid"/>
                      <a:round/>
                      <a:headEnd type="none" w="med" len="med"/>
                      <a:tailEnd type="none" w="med" len="med"/>
                    </a:lnR>
                    <a:lnT w="9525" cap="flat" cmpd="sng" algn="ctr">
                      <a:solidFill>
                        <a:srgbClr val="DEE0E3"/>
                      </a:solidFill>
                      <a:prstDash val="solid"/>
                      <a:round/>
                      <a:headEnd type="none" w="med" len="med"/>
                      <a:tailEnd type="none" w="med" len="med"/>
                    </a:lnT>
                    <a:lnB w="9525" cap="flat" cmpd="sng" algn="ctr">
                      <a:solidFill>
                        <a:srgbClr val="DEE0E3"/>
                      </a:solidFill>
                      <a:prstDash val="solid"/>
                      <a:round/>
                      <a:headEnd type="none" w="med" len="med"/>
                      <a:tailEnd type="none" w="med" len="med"/>
                    </a:lnB>
                  </a:tcPr>
                </a:tc>
                <a:tc>
                  <a:txBody>
                    <a:bodyPr/>
                    <a:lstStyle/>
                    <a:p>
                      <a:pPr algn="ctr" fontAlgn="ctr" latinLnBrk="0"/>
                      <a:r>
                        <a:rPr lang="en-US" altLang="zh-CN" sz="2800" b="0" i="0" dirty="0">
                          <a:effectLst/>
                          <a:latin typeface="KaiTi" panose="02010609060101010101" pitchFamily="49" charset="-122"/>
                          <a:ea typeface="KaiTi" panose="02010609060101010101" pitchFamily="49" charset="-122"/>
                        </a:rPr>
                        <a:t>256</a:t>
                      </a:r>
                    </a:p>
                  </a:txBody>
                  <a:tcPr anchor="ctr">
                    <a:lnL w="9525" cap="flat" cmpd="sng" algn="ctr">
                      <a:solidFill>
                        <a:srgbClr val="DEE0E3"/>
                      </a:solidFill>
                      <a:prstDash val="solid"/>
                      <a:round/>
                      <a:headEnd type="none" w="med" len="med"/>
                      <a:tailEnd type="none" w="med" len="med"/>
                    </a:lnL>
                    <a:lnR w="9525" cap="flat" cmpd="sng" algn="ctr">
                      <a:solidFill>
                        <a:srgbClr val="DEE0E3"/>
                      </a:solidFill>
                      <a:prstDash val="solid"/>
                      <a:round/>
                      <a:headEnd type="none" w="med" len="med"/>
                      <a:tailEnd type="none" w="med" len="med"/>
                    </a:lnR>
                    <a:lnT w="9525" cap="flat" cmpd="sng" algn="ctr">
                      <a:solidFill>
                        <a:srgbClr val="DEE0E3"/>
                      </a:solidFill>
                      <a:prstDash val="solid"/>
                      <a:round/>
                      <a:headEnd type="none" w="med" len="med"/>
                      <a:tailEnd type="none" w="med" len="med"/>
                    </a:lnT>
                    <a:lnB w="9525" cap="flat" cmpd="sng" algn="ctr">
                      <a:solidFill>
                        <a:srgbClr val="DEE0E3"/>
                      </a:solidFill>
                      <a:prstDash val="solid"/>
                      <a:round/>
                      <a:headEnd type="none" w="med" len="med"/>
                      <a:tailEnd type="none" w="med" len="med"/>
                    </a:lnB>
                  </a:tcPr>
                </a:tc>
                <a:tc>
                  <a:txBody>
                    <a:bodyPr/>
                    <a:lstStyle/>
                    <a:p>
                      <a:pPr algn="ctr" fontAlgn="ctr" latinLnBrk="0"/>
                      <a:r>
                        <a:rPr lang="en" sz="2800" b="0" i="0">
                          <a:effectLst/>
                          <a:latin typeface="KaiTi" panose="02010609060101010101" pitchFamily="49" charset="-122"/>
                          <a:ea typeface="KaiTi" panose="02010609060101010101" pitchFamily="49" charset="-122"/>
                        </a:rPr>
                        <a:t>115.2 MB</a:t>
                      </a:r>
                    </a:p>
                  </a:txBody>
                  <a:tcPr anchor="ctr">
                    <a:lnL w="9525" cap="flat" cmpd="sng" algn="ctr">
                      <a:solidFill>
                        <a:srgbClr val="DEE0E3"/>
                      </a:solidFill>
                      <a:prstDash val="solid"/>
                      <a:round/>
                      <a:headEnd type="none" w="med" len="med"/>
                      <a:tailEnd type="none" w="med" len="med"/>
                    </a:lnL>
                    <a:lnR w="9525" cap="flat" cmpd="sng" algn="ctr">
                      <a:solidFill>
                        <a:srgbClr val="DEE0E3"/>
                      </a:solidFill>
                      <a:prstDash val="solid"/>
                      <a:round/>
                      <a:headEnd type="none" w="med" len="med"/>
                      <a:tailEnd type="none" w="med" len="med"/>
                    </a:lnR>
                    <a:lnT w="9525" cap="flat" cmpd="sng" algn="ctr">
                      <a:solidFill>
                        <a:srgbClr val="DEE0E3"/>
                      </a:solidFill>
                      <a:prstDash val="solid"/>
                      <a:round/>
                      <a:headEnd type="none" w="med" len="med"/>
                      <a:tailEnd type="none" w="med" len="med"/>
                    </a:lnT>
                    <a:lnB w="9525" cap="flat" cmpd="sng" algn="ctr">
                      <a:solidFill>
                        <a:srgbClr val="DEE0E3"/>
                      </a:solidFill>
                      <a:prstDash val="solid"/>
                      <a:round/>
                      <a:headEnd type="none" w="med" len="med"/>
                      <a:tailEnd type="none" w="med" len="med"/>
                    </a:lnB>
                  </a:tcPr>
                </a:tc>
                <a:tc>
                  <a:txBody>
                    <a:bodyPr/>
                    <a:lstStyle/>
                    <a:p>
                      <a:pPr algn="ctr" fontAlgn="ctr" latinLnBrk="0"/>
                      <a:r>
                        <a:rPr lang="en-US" altLang="zh-CN" sz="2800" b="0" i="0" dirty="0">
                          <a:effectLst/>
                          <a:latin typeface="KaiTi" panose="02010609060101010101" pitchFamily="49" charset="-122"/>
                          <a:ea typeface="KaiTi" panose="02010609060101010101" pitchFamily="49" charset="-122"/>
                        </a:rPr>
                        <a:t>24</a:t>
                      </a:r>
                    </a:p>
                  </a:txBody>
                  <a:tcPr anchor="ctr">
                    <a:lnL w="9525" cap="flat" cmpd="sng" algn="ctr">
                      <a:solidFill>
                        <a:srgbClr val="DEE0E3"/>
                      </a:solidFill>
                      <a:prstDash val="solid"/>
                      <a:round/>
                      <a:headEnd type="none" w="med" len="med"/>
                      <a:tailEnd type="none" w="med" len="med"/>
                    </a:lnL>
                    <a:lnR w="9525" cap="flat" cmpd="sng" algn="ctr">
                      <a:solidFill>
                        <a:srgbClr val="DEE0E3"/>
                      </a:solidFill>
                      <a:prstDash val="solid"/>
                      <a:round/>
                      <a:headEnd type="none" w="med" len="med"/>
                      <a:tailEnd type="none" w="med" len="med"/>
                    </a:lnR>
                    <a:lnT w="9525" cap="flat" cmpd="sng" algn="ctr">
                      <a:solidFill>
                        <a:srgbClr val="DEE0E3"/>
                      </a:solidFill>
                      <a:prstDash val="solid"/>
                      <a:round/>
                      <a:headEnd type="none" w="med" len="med"/>
                      <a:tailEnd type="none" w="med" len="med"/>
                    </a:lnT>
                    <a:lnB w="9525" cap="flat" cmpd="sng" algn="ctr">
                      <a:solidFill>
                        <a:srgbClr val="DEE0E3"/>
                      </a:solidFill>
                      <a:prstDash val="solid"/>
                      <a:round/>
                      <a:headEnd type="none" w="med" len="med"/>
                      <a:tailEnd type="none" w="med" len="med"/>
                    </a:lnB>
                  </a:tcPr>
                </a:tc>
                <a:tc>
                  <a:txBody>
                    <a:bodyPr/>
                    <a:lstStyle/>
                    <a:p>
                      <a:pPr algn="ctr" fontAlgn="ctr" latinLnBrk="0"/>
                      <a:r>
                        <a:rPr lang="en-US" altLang="zh-CN" sz="2800" b="0" i="0">
                          <a:effectLst/>
                          <a:latin typeface="KaiTi" panose="02010609060101010101" pitchFamily="49" charset="-122"/>
                          <a:ea typeface="KaiTi" panose="02010609060101010101" pitchFamily="49" charset="-122"/>
                        </a:rPr>
                        <a:t>10.7</a:t>
                      </a:r>
                      <a:endParaRPr lang="en-US" altLang="zh-CN" sz="2800" b="0" i="0" dirty="0">
                        <a:effectLst/>
                        <a:latin typeface="KaiTi" panose="02010609060101010101" pitchFamily="49" charset="-122"/>
                        <a:ea typeface="KaiTi" panose="02010609060101010101" pitchFamily="49" charset="-122"/>
                      </a:endParaRPr>
                    </a:p>
                  </a:txBody>
                  <a:tcPr anchor="ctr">
                    <a:lnL w="9525" cap="flat" cmpd="sng" algn="ctr">
                      <a:solidFill>
                        <a:srgbClr val="DEE0E3"/>
                      </a:solidFill>
                      <a:prstDash val="solid"/>
                      <a:round/>
                      <a:headEnd type="none" w="med" len="med"/>
                      <a:tailEnd type="none" w="med" len="med"/>
                    </a:lnL>
                    <a:lnR w="9525" cap="flat" cmpd="sng" algn="ctr">
                      <a:solidFill>
                        <a:srgbClr val="DEE0E3"/>
                      </a:solidFill>
                      <a:prstDash val="solid"/>
                      <a:round/>
                      <a:headEnd type="none" w="med" len="med"/>
                      <a:tailEnd type="none" w="med" len="med"/>
                    </a:lnR>
                    <a:lnT w="9525" cap="flat" cmpd="sng" algn="ctr">
                      <a:solidFill>
                        <a:srgbClr val="DEE0E3"/>
                      </a:solidFill>
                      <a:prstDash val="solid"/>
                      <a:round/>
                      <a:headEnd type="none" w="med" len="med"/>
                      <a:tailEnd type="none" w="med" len="med"/>
                    </a:lnT>
                    <a:lnB w="9525" cap="flat" cmpd="sng" algn="ctr">
                      <a:solidFill>
                        <a:srgbClr val="DEE0E3"/>
                      </a:solidFill>
                      <a:prstDash val="solid"/>
                      <a:round/>
                      <a:headEnd type="none" w="med" len="med"/>
                      <a:tailEnd type="none" w="med" len="med"/>
                    </a:lnB>
                  </a:tcPr>
                </a:tc>
                <a:extLst>
                  <a:ext uri="{0D108BD9-81ED-4DB2-BD59-A6C34878D82A}">
                    <a16:rowId xmlns:a16="http://schemas.microsoft.com/office/drawing/2014/main" val="4236858824"/>
                  </a:ext>
                </a:extLst>
              </a:tr>
              <a:tr h="724667">
                <a:tc>
                  <a:txBody>
                    <a:bodyPr/>
                    <a:lstStyle/>
                    <a:p>
                      <a:pPr algn="ctr" fontAlgn="ctr" latinLnBrk="0"/>
                      <a:r>
                        <a:rPr lang="en-US" altLang="zh-CN" sz="2800" b="0" i="0" dirty="0">
                          <a:effectLst/>
                          <a:latin typeface="KaiTi" panose="02010609060101010101" pitchFamily="49" charset="-122"/>
                          <a:ea typeface="KaiTi" panose="02010609060101010101" pitchFamily="49" charset="-122"/>
                        </a:rPr>
                        <a:t>32000</a:t>
                      </a:r>
                    </a:p>
                  </a:txBody>
                  <a:tcPr anchor="ctr">
                    <a:lnL w="9525" cap="flat" cmpd="sng" algn="ctr">
                      <a:solidFill>
                        <a:srgbClr val="DEE0E3"/>
                      </a:solidFill>
                      <a:prstDash val="solid"/>
                      <a:round/>
                      <a:headEnd type="none" w="med" len="med"/>
                      <a:tailEnd type="none" w="med" len="med"/>
                    </a:lnL>
                    <a:lnR w="9525" cap="flat" cmpd="sng" algn="ctr">
                      <a:solidFill>
                        <a:srgbClr val="DEE0E3"/>
                      </a:solidFill>
                      <a:prstDash val="solid"/>
                      <a:round/>
                      <a:headEnd type="none" w="med" len="med"/>
                      <a:tailEnd type="none" w="med" len="med"/>
                    </a:lnR>
                    <a:lnT w="9525" cap="flat" cmpd="sng" algn="ctr">
                      <a:solidFill>
                        <a:srgbClr val="DEE0E3"/>
                      </a:solidFill>
                      <a:prstDash val="solid"/>
                      <a:round/>
                      <a:headEnd type="none" w="med" len="med"/>
                      <a:tailEnd type="none" w="med" len="med"/>
                    </a:lnT>
                    <a:lnB w="9525" cap="flat" cmpd="sng" algn="ctr">
                      <a:solidFill>
                        <a:srgbClr val="DEE0E3"/>
                      </a:solidFill>
                      <a:prstDash val="solid"/>
                      <a:round/>
                      <a:headEnd type="none" w="med" len="med"/>
                      <a:tailEnd type="none" w="med" len="med"/>
                    </a:lnB>
                  </a:tcPr>
                </a:tc>
                <a:tc>
                  <a:txBody>
                    <a:bodyPr/>
                    <a:lstStyle/>
                    <a:p>
                      <a:pPr algn="ctr" fontAlgn="ctr" latinLnBrk="0"/>
                      <a:r>
                        <a:rPr lang="en-US" altLang="zh-CN" sz="2800" b="0" i="0">
                          <a:effectLst/>
                          <a:latin typeface="KaiTi" panose="02010609060101010101" pitchFamily="49" charset="-122"/>
                          <a:ea typeface="KaiTi" panose="02010609060101010101" pitchFamily="49" charset="-122"/>
                        </a:rPr>
                        <a:t>16</a:t>
                      </a:r>
                      <a:r>
                        <a:rPr lang="zh-CN" altLang="en-US" sz="2800" b="0" i="0">
                          <a:effectLst/>
                          <a:latin typeface="KaiTi" panose="02010609060101010101" pitchFamily="49" charset="-122"/>
                          <a:ea typeface="KaiTi" panose="02010609060101010101" pitchFamily="49" charset="-122"/>
                        </a:rPr>
                        <a:t>比特</a:t>
                      </a:r>
                    </a:p>
                  </a:txBody>
                  <a:tcPr anchor="ctr">
                    <a:lnL w="9525" cap="flat" cmpd="sng" algn="ctr">
                      <a:solidFill>
                        <a:srgbClr val="DEE0E3"/>
                      </a:solidFill>
                      <a:prstDash val="solid"/>
                      <a:round/>
                      <a:headEnd type="none" w="med" len="med"/>
                      <a:tailEnd type="none" w="med" len="med"/>
                    </a:lnL>
                    <a:lnR w="9525" cap="flat" cmpd="sng" algn="ctr">
                      <a:solidFill>
                        <a:srgbClr val="DEE0E3"/>
                      </a:solidFill>
                      <a:prstDash val="solid"/>
                      <a:round/>
                      <a:headEnd type="none" w="med" len="med"/>
                      <a:tailEnd type="none" w="med" len="med"/>
                    </a:lnR>
                    <a:lnT w="9525" cap="flat" cmpd="sng" algn="ctr">
                      <a:solidFill>
                        <a:srgbClr val="DEE0E3"/>
                      </a:solidFill>
                      <a:prstDash val="solid"/>
                      <a:round/>
                      <a:headEnd type="none" w="med" len="med"/>
                      <a:tailEnd type="none" w="med" len="med"/>
                    </a:lnT>
                    <a:lnB w="9525" cap="flat" cmpd="sng" algn="ctr">
                      <a:solidFill>
                        <a:srgbClr val="DEE0E3"/>
                      </a:solidFill>
                      <a:prstDash val="solid"/>
                      <a:round/>
                      <a:headEnd type="none" w="med" len="med"/>
                      <a:tailEnd type="none" w="med" len="med"/>
                    </a:lnB>
                  </a:tcPr>
                </a:tc>
                <a:tc>
                  <a:txBody>
                    <a:bodyPr/>
                    <a:lstStyle/>
                    <a:p>
                      <a:pPr algn="ctr" fontAlgn="ctr" latinLnBrk="0"/>
                      <a:r>
                        <a:rPr lang="en-US" altLang="zh-CN" sz="2800" b="0" i="0" dirty="0">
                          <a:effectLst/>
                          <a:latin typeface="KaiTi" panose="02010609060101010101" pitchFamily="49" charset="-122"/>
                          <a:ea typeface="KaiTi" panose="02010609060101010101" pitchFamily="49" charset="-122"/>
                        </a:rPr>
                        <a:t>1</a:t>
                      </a:r>
                    </a:p>
                  </a:txBody>
                  <a:tcPr anchor="ctr">
                    <a:lnL w="9525" cap="flat" cmpd="sng" algn="ctr">
                      <a:solidFill>
                        <a:srgbClr val="DEE0E3"/>
                      </a:solidFill>
                      <a:prstDash val="solid"/>
                      <a:round/>
                      <a:headEnd type="none" w="med" len="med"/>
                      <a:tailEnd type="none" w="med" len="med"/>
                    </a:lnL>
                    <a:lnR w="9525" cap="flat" cmpd="sng" algn="ctr">
                      <a:solidFill>
                        <a:srgbClr val="DEE0E3"/>
                      </a:solidFill>
                      <a:prstDash val="solid"/>
                      <a:round/>
                      <a:headEnd type="none" w="med" len="med"/>
                      <a:tailEnd type="none" w="med" len="med"/>
                    </a:lnR>
                    <a:lnT w="9525" cap="flat" cmpd="sng" algn="ctr">
                      <a:solidFill>
                        <a:srgbClr val="DEE0E3"/>
                      </a:solidFill>
                      <a:prstDash val="solid"/>
                      <a:round/>
                      <a:headEnd type="none" w="med" len="med"/>
                      <a:tailEnd type="none" w="med" len="med"/>
                    </a:lnT>
                    <a:lnB w="9525" cap="flat" cmpd="sng" algn="ctr">
                      <a:solidFill>
                        <a:srgbClr val="DEE0E3"/>
                      </a:solidFill>
                      <a:prstDash val="solid"/>
                      <a:round/>
                      <a:headEnd type="none" w="med" len="med"/>
                      <a:tailEnd type="none" w="med" len="med"/>
                    </a:lnB>
                  </a:tcPr>
                </a:tc>
                <a:tc>
                  <a:txBody>
                    <a:bodyPr/>
                    <a:lstStyle/>
                    <a:p>
                      <a:pPr algn="ctr" fontAlgn="ctr" latinLnBrk="0"/>
                      <a:r>
                        <a:rPr lang="en-US" altLang="zh-CN" sz="2800" b="0" i="0">
                          <a:effectLst/>
                          <a:latin typeface="KaiTi" panose="02010609060101010101" pitchFamily="49" charset="-122"/>
                          <a:ea typeface="KaiTi" panose="02010609060101010101" pitchFamily="49" charset="-122"/>
                        </a:rPr>
                        <a:t>512</a:t>
                      </a:r>
                    </a:p>
                  </a:txBody>
                  <a:tcPr anchor="ctr">
                    <a:lnL w="9525" cap="flat" cmpd="sng" algn="ctr">
                      <a:solidFill>
                        <a:srgbClr val="DEE0E3"/>
                      </a:solidFill>
                      <a:prstDash val="solid"/>
                      <a:round/>
                      <a:headEnd type="none" w="med" len="med"/>
                      <a:tailEnd type="none" w="med" len="med"/>
                    </a:lnL>
                    <a:lnR w="9525" cap="flat" cmpd="sng" algn="ctr">
                      <a:solidFill>
                        <a:srgbClr val="DEE0E3"/>
                      </a:solidFill>
                      <a:prstDash val="solid"/>
                      <a:round/>
                      <a:headEnd type="none" w="med" len="med"/>
                      <a:tailEnd type="none" w="med" len="med"/>
                    </a:lnR>
                    <a:lnT w="9525" cap="flat" cmpd="sng" algn="ctr">
                      <a:solidFill>
                        <a:srgbClr val="DEE0E3"/>
                      </a:solidFill>
                      <a:prstDash val="solid"/>
                      <a:round/>
                      <a:headEnd type="none" w="med" len="med"/>
                      <a:tailEnd type="none" w="med" len="med"/>
                    </a:lnT>
                    <a:lnB w="9525" cap="flat" cmpd="sng" algn="ctr">
                      <a:solidFill>
                        <a:srgbClr val="DEE0E3"/>
                      </a:solidFill>
                      <a:prstDash val="solid"/>
                      <a:round/>
                      <a:headEnd type="none" w="med" len="med"/>
                      <a:tailEnd type="none" w="med" len="med"/>
                    </a:lnB>
                  </a:tcPr>
                </a:tc>
                <a:tc>
                  <a:txBody>
                    <a:bodyPr/>
                    <a:lstStyle/>
                    <a:p>
                      <a:pPr algn="ctr" fontAlgn="ctr" latinLnBrk="0"/>
                      <a:r>
                        <a:rPr lang="en" sz="2800" b="0" i="0" dirty="0">
                          <a:effectLst/>
                          <a:latin typeface="KaiTi" panose="02010609060101010101" pitchFamily="49" charset="-122"/>
                          <a:ea typeface="KaiTi" panose="02010609060101010101" pitchFamily="49" charset="-122"/>
                        </a:rPr>
                        <a:t>230.4 MB</a:t>
                      </a:r>
                    </a:p>
                  </a:txBody>
                  <a:tcPr anchor="ctr">
                    <a:lnL w="9525" cap="flat" cmpd="sng" algn="ctr">
                      <a:solidFill>
                        <a:srgbClr val="DEE0E3"/>
                      </a:solidFill>
                      <a:prstDash val="solid"/>
                      <a:round/>
                      <a:headEnd type="none" w="med" len="med"/>
                      <a:tailEnd type="none" w="med" len="med"/>
                    </a:lnL>
                    <a:lnR w="9525" cap="flat" cmpd="sng" algn="ctr">
                      <a:solidFill>
                        <a:srgbClr val="DEE0E3"/>
                      </a:solidFill>
                      <a:prstDash val="solid"/>
                      <a:round/>
                      <a:headEnd type="none" w="med" len="med"/>
                      <a:tailEnd type="none" w="med" len="med"/>
                    </a:lnR>
                    <a:lnT w="9525" cap="flat" cmpd="sng" algn="ctr">
                      <a:solidFill>
                        <a:srgbClr val="DEE0E3"/>
                      </a:solidFill>
                      <a:prstDash val="solid"/>
                      <a:round/>
                      <a:headEnd type="none" w="med" len="med"/>
                      <a:tailEnd type="none" w="med" len="med"/>
                    </a:lnT>
                    <a:lnB w="9525" cap="flat" cmpd="sng" algn="ctr">
                      <a:solidFill>
                        <a:srgbClr val="DEE0E3"/>
                      </a:solidFill>
                      <a:prstDash val="solid"/>
                      <a:round/>
                      <a:headEnd type="none" w="med" len="med"/>
                      <a:tailEnd type="none" w="med" len="med"/>
                    </a:lnB>
                  </a:tcPr>
                </a:tc>
                <a:tc>
                  <a:txBody>
                    <a:bodyPr/>
                    <a:lstStyle/>
                    <a:p>
                      <a:pPr algn="ctr" fontAlgn="ctr" latinLnBrk="0"/>
                      <a:r>
                        <a:rPr lang="en-US" altLang="zh-CN" sz="2800" b="0" i="0" dirty="0">
                          <a:effectLst/>
                          <a:latin typeface="KaiTi" panose="02010609060101010101" pitchFamily="49" charset="-122"/>
                          <a:ea typeface="KaiTi" panose="02010609060101010101" pitchFamily="49" charset="-122"/>
                        </a:rPr>
                        <a:t>32</a:t>
                      </a:r>
                    </a:p>
                  </a:txBody>
                  <a:tcPr anchor="ctr">
                    <a:lnL w="9525" cap="flat" cmpd="sng" algn="ctr">
                      <a:solidFill>
                        <a:srgbClr val="DEE0E3"/>
                      </a:solidFill>
                      <a:prstDash val="solid"/>
                      <a:round/>
                      <a:headEnd type="none" w="med" len="med"/>
                      <a:tailEnd type="none" w="med" len="med"/>
                    </a:lnL>
                    <a:lnR w="9525" cap="flat" cmpd="sng" algn="ctr">
                      <a:solidFill>
                        <a:srgbClr val="DEE0E3"/>
                      </a:solidFill>
                      <a:prstDash val="solid"/>
                      <a:round/>
                      <a:headEnd type="none" w="med" len="med"/>
                      <a:tailEnd type="none" w="med" len="med"/>
                    </a:lnR>
                    <a:lnT w="9525" cap="flat" cmpd="sng" algn="ctr">
                      <a:solidFill>
                        <a:srgbClr val="DEE0E3"/>
                      </a:solidFill>
                      <a:prstDash val="solid"/>
                      <a:round/>
                      <a:headEnd type="none" w="med" len="med"/>
                      <a:tailEnd type="none" w="med" len="med"/>
                    </a:lnT>
                    <a:lnB w="9525" cap="flat" cmpd="sng" algn="ctr">
                      <a:solidFill>
                        <a:srgbClr val="DEE0E3"/>
                      </a:solidFill>
                      <a:prstDash val="solid"/>
                      <a:round/>
                      <a:headEnd type="none" w="med" len="med"/>
                      <a:tailEnd type="none" w="med" len="med"/>
                    </a:lnB>
                  </a:tcPr>
                </a:tc>
                <a:tc>
                  <a:txBody>
                    <a:bodyPr/>
                    <a:lstStyle/>
                    <a:p>
                      <a:pPr algn="ctr" fontAlgn="ctr" latinLnBrk="0"/>
                      <a:r>
                        <a:rPr lang="en-US" altLang="zh-CN" sz="2800" b="0" i="0">
                          <a:effectLst/>
                          <a:latin typeface="KaiTi" panose="02010609060101010101" pitchFamily="49" charset="-122"/>
                          <a:ea typeface="KaiTi" panose="02010609060101010101" pitchFamily="49" charset="-122"/>
                        </a:rPr>
                        <a:t>16</a:t>
                      </a:r>
                      <a:endParaRPr lang="en-US" altLang="zh-CN" sz="2800" b="0" i="0" dirty="0">
                        <a:effectLst/>
                        <a:latin typeface="KaiTi" panose="02010609060101010101" pitchFamily="49" charset="-122"/>
                        <a:ea typeface="KaiTi" panose="02010609060101010101" pitchFamily="49" charset="-122"/>
                      </a:endParaRPr>
                    </a:p>
                  </a:txBody>
                  <a:tcPr anchor="ctr">
                    <a:lnL w="9525" cap="flat" cmpd="sng" algn="ctr">
                      <a:solidFill>
                        <a:srgbClr val="DEE0E3"/>
                      </a:solidFill>
                      <a:prstDash val="solid"/>
                      <a:round/>
                      <a:headEnd type="none" w="med" len="med"/>
                      <a:tailEnd type="none" w="med" len="med"/>
                    </a:lnL>
                    <a:lnR w="9525" cap="flat" cmpd="sng" algn="ctr">
                      <a:solidFill>
                        <a:srgbClr val="DEE0E3"/>
                      </a:solidFill>
                      <a:prstDash val="solid"/>
                      <a:round/>
                      <a:headEnd type="none" w="med" len="med"/>
                      <a:tailEnd type="none" w="med" len="med"/>
                    </a:lnR>
                    <a:lnT w="9525" cap="flat" cmpd="sng" algn="ctr">
                      <a:solidFill>
                        <a:srgbClr val="DEE0E3"/>
                      </a:solidFill>
                      <a:prstDash val="solid"/>
                      <a:round/>
                      <a:headEnd type="none" w="med" len="med"/>
                      <a:tailEnd type="none" w="med" len="med"/>
                    </a:lnT>
                    <a:lnB w="9525" cap="flat" cmpd="sng" algn="ctr">
                      <a:solidFill>
                        <a:srgbClr val="DEE0E3"/>
                      </a:solidFill>
                      <a:prstDash val="solid"/>
                      <a:round/>
                      <a:headEnd type="none" w="med" len="med"/>
                      <a:tailEnd type="none" w="med" len="med"/>
                    </a:lnB>
                  </a:tcPr>
                </a:tc>
                <a:extLst>
                  <a:ext uri="{0D108BD9-81ED-4DB2-BD59-A6C34878D82A}">
                    <a16:rowId xmlns:a16="http://schemas.microsoft.com/office/drawing/2014/main" val="545834838"/>
                  </a:ext>
                </a:extLst>
              </a:tr>
              <a:tr h="724667">
                <a:tc>
                  <a:txBody>
                    <a:bodyPr/>
                    <a:lstStyle/>
                    <a:p>
                      <a:pPr algn="ctr" fontAlgn="ctr" latinLnBrk="0"/>
                      <a:r>
                        <a:rPr lang="en-US" altLang="zh-CN" sz="2800" b="0" i="0">
                          <a:effectLst/>
                          <a:latin typeface="KaiTi" panose="02010609060101010101" pitchFamily="49" charset="-122"/>
                          <a:ea typeface="KaiTi" panose="02010609060101010101" pitchFamily="49" charset="-122"/>
                        </a:rPr>
                        <a:t>48000</a:t>
                      </a:r>
                    </a:p>
                  </a:txBody>
                  <a:tcPr anchor="ctr">
                    <a:lnL w="9525" cap="flat" cmpd="sng" algn="ctr">
                      <a:solidFill>
                        <a:srgbClr val="DEE0E3"/>
                      </a:solidFill>
                      <a:prstDash val="solid"/>
                      <a:round/>
                      <a:headEnd type="none" w="med" len="med"/>
                      <a:tailEnd type="none" w="med" len="med"/>
                    </a:lnL>
                    <a:lnR w="9525" cap="flat" cmpd="sng" algn="ctr">
                      <a:solidFill>
                        <a:srgbClr val="DEE0E3"/>
                      </a:solidFill>
                      <a:prstDash val="solid"/>
                      <a:round/>
                      <a:headEnd type="none" w="med" len="med"/>
                      <a:tailEnd type="none" w="med" len="med"/>
                    </a:lnR>
                    <a:lnT w="9525" cap="flat" cmpd="sng" algn="ctr">
                      <a:solidFill>
                        <a:srgbClr val="DEE0E3"/>
                      </a:solidFill>
                      <a:prstDash val="solid"/>
                      <a:round/>
                      <a:headEnd type="none" w="med" len="med"/>
                      <a:tailEnd type="none" w="med" len="med"/>
                    </a:lnT>
                    <a:lnB w="9525" cap="flat" cmpd="sng" algn="ctr">
                      <a:solidFill>
                        <a:srgbClr val="DEE0E3"/>
                      </a:solidFill>
                      <a:prstDash val="solid"/>
                      <a:round/>
                      <a:headEnd type="none" w="med" len="med"/>
                      <a:tailEnd type="none" w="med" len="med"/>
                    </a:lnB>
                  </a:tcPr>
                </a:tc>
                <a:tc>
                  <a:txBody>
                    <a:bodyPr/>
                    <a:lstStyle/>
                    <a:p>
                      <a:pPr algn="ctr" fontAlgn="ctr" latinLnBrk="0"/>
                      <a:r>
                        <a:rPr lang="en-US" altLang="zh-CN" sz="2800" b="0" i="0">
                          <a:effectLst/>
                          <a:latin typeface="KaiTi" panose="02010609060101010101" pitchFamily="49" charset="-122"/>
                          <a:ea typeface="KaiTi" panose="02010609060101010101" pitchFamily="49" charset="-122"/>
                        </a:rPr>
                        <a:t>16</a:t>
                      </a:r>
                      <a:r>
                        <a:rPr lang="zh-CN" altLang="en-US" sz="2800" b="0" i="0">
                          <a:effectLst/>
                          <a:latin typeface="KaiTi" panose="02010609060101010101" pitchFamily="49" charset="-122"/>
                          <a:ea typeface="KaiTi" panose="02010609060101010101" pitchFamily="49" charset="-122"/>
                        </a:rPr>
                        <a:t>比特</a:t>
                      </a:r>
                    </a:p>
                  </a:txBody>
                  <a:tcPr anchor="ctr">
                    <a:lnL w="9525" cap="flat" cmpd="sng" algn="ctr">
                      <a:solidFill>
                        <a:srgbClr val="DEE0E3"/>
                      </a:solidFill>
                      <a:prstDash val="solid"/>
                      <a:round/>
                      <a:headEnd type="none" w="med" len="med"/>
                      <a:tailEnd type="none" w="med" len="med"/>
                    </a:lnL>
                    <a:lnR w="9525" cap="flat" cmpd="sng" algn="ctr">
                      <a:solidFill>
                        <a:srgbClr val="DEE0E3"/>
                      </a:solidFill>
                      <a:prstDash val="solid"/>
                      <a:round/>
                      <a:headEnd type="none" w="med" len="med"/>
                      <a:tailEnd type="none" w="med" len="med"/>
                    </a:lnR>
                    <a:lnT w="9525" cap="flat" cmpd="sng" algn="ctr">
                      <a:solidFill>
                        <a:srgbClr val="DEE0E3"/>
                      </a:solidFill>
                      <a:prstDash val="solid"/>
                      <a:round/>
                      <a:headEnd type="none" w="med" len="med"/>
                      <a:tailEnd type="none" w="med" len="med"/>
                    </a:lnT>
                    <a:lnB w="9525" cap="flat" cmpd="sng" algn="ctr">
                      <a:solidFill>
                        <a:srgbClr val="DEE0E3"/>
                      </a:solidFill>
                      <a:prstDash val="solid"/>
                      <a:round/>
                      <a:headEnd type="none" w="med" len="med"/>
                      <a:tailEnd type="none" w="med" len="med"/>
                    </a:lnB>
                  </a:tcPr>
                </a:tc>
                <a:tc>
                  <a:txBody>
                    <a:bodyPr/>
                    <a:lstStyle/>
                    <a:p>
                      <a:pPr algn="ctr" fontAlgn="ctr" latinLnBrk="0"/>
                      <a:r>
                        <a:rPr lang="en-US" altLang="zh-CN" sz="2800" b="0" i="0" dirty="0">
                          <a:effectLst/>
                          <a:latin typeface="KaiTi" panose="02010609060101010101" pitchFamily="49" charset="-122"/>
                          <a:ea typeface="KaiTi" panose="02010609060101010101" pitchFamily="49" charset="-122"/>
                        </a:rPr>
                        <a:t>1</a:t>
                      </a:r>
                    </a:p>
                  </a:txBody>
                  <a:tcPr anchor="ctr">
                    <a:lnL w="9525" cap="flat" cmpd="sng" algn="ctr">
                      <a:solidFill>
                        <a:srgbClr val="DEE0E3"/>
                      </a:solidFill>
                      <a:prstDash val="solid"/>
                      <a:round/>
                      <a:headEnd type="none" w="med" len="med"/>
                      <a:tailEnd type="none" w="med" len="med"/>
                    </a:lnL>
                    <a:lnR w="9525" cap="flat" cmpd="sng" algn="ctr">
                      <a:solidFill>
                        <a:srgbClr val="DEE0E3"/>
                      </a:solidFill>
                      <a:prstDash val="solid"/>
                      <a:round/>
                      <a:headEnd type="none" w="med" len="med"/>
                      <a:tailEnd type="none" w="med" len="med"/>
                    </a:lnR>
                    <a:lnT w="9525" cap="flat" cmpd="sng" algn="ctr">
                      <a:solidFill>
                        <a:srgbClr val="DEE0E3"/>
                      </a:solidFill>
                      <a:prstDash val="solid"/>
                      <a:round/>
                      <a:headEnd type="none" w="med" len="med"/>
                      <a:tailEnd type="none" w="med" len="med"/>
                    </a:lnT>
                    <a:lnB w="9525" cap="flat" cmpd="sng" algn="ctr">
                      <a:solidFill>
                        <a:srgbClr val="DEE0E3"/>
                      </a:solidFill>
                      <a:prstDash val="solid"/>
                      <a:round/>
                      <a:headEnd type="none" w="med" len="med"/>
                      <a:tailEnd type="none" w="med" len="med"/>
                    </a:lnB>
                  </a:tcPr>
                </a:tc>
                <a:tc>
                  <a:txBody>
                    <a:bodyPr/>
                    <a:lstStyle/>
                    <a:p>
                      <a:pPr algn="ctr" fontAlgn="ctr" latinLnBrk="0"/>
                      <a:r>
                        <a:rPr lang="en-US" altLang="zh-CN" sz="2800" b="0" i="0">
                          <a:effectLst/>
                          <a:latin typeface="KaiTi" panose="02010609060101010101" pitchFamily="49" charset="-122"/>
                          <a:ea typeface="KaiTi" panose="02010609060101010101" pitchFamily="49" charset="-122"/>
                        </a:rPr>
                        <a:t>768</a:t>
                      </a:r>
                    </a:p>
                  </a:txBody>
                  <a:tcPr anchor="ctr">
                    <a:lnL w="9525" cap="flat" cmpd="sng" algn="ctr">
                      <a:solidFill>
                        <a:srgbClr val="DEE0E3"/>
                      </a:solidFill>
                      <a:prstDash val="solid"/>
                      <a:round/>
                      <a:headEnd type="none" w="med" len="med"/>
                      <a:tailEnd type="none" w="med" len="med"/>
                    </a:lnL>
                    <a:lnR w="9525" cap="flat" cmpd="sng" algn="ctr">
                      <a:solidFill>
                        <a:srgbClr val="DEE0E3"/>
                      </a:solidFill>
                      <a:prstDash val="solid"/>
                      <a:round/>
                      <a:headEnd type="none" w="med" len="med"/>
                      <a:tailEnd type="none" w="med" len="med"/>
                    </a:lnR>
                    <a:lnT w="9525" cap="flat" cmpd="sng" algn="ctr">
                      <a:solidFill>
                        <a:srgbClr val="DEE0E3"/>
                      </a:solidFill>
                      <a:prstDash val="solid"/>
                      <a:round/>
                      <a:headEnd type="none" w="med" len="med"/>
                      <a:tailEnd type="none" w="med" len="med"/>
                    </a:lnT>
                    <a:lnB w="9525" cap="flat" cmpd="sng" algn="ctr">
                      <a:solidFill>
                        <a:srgbClr val="DEE0E3"/>
                      </a:solidFill>
                      <a:prstDash val="solid"/>
                      <a:round/>
                      <a:headEnd type="none" w="med" len="med"/>
                      <a:tailEnd type="none" w="med" len="med"/>
                    </a:lnB>
                  </a:tcPr>
                </a:tc>
                <a:tc>
                  <a:txBody>
                    <a:bodyPr/>
                    <a:lstStyle/>
                    <a:p>
                      <a:pPr algn="ctr" fontAlgn="ctr" latinLnBrk="0"/>
                      <a:r>
                        <a:rPr lang="en" sz="2800" b="0" i="0" dirty="0">
                          <a:effectLst/>
                          <a:latin typeface="KaiTi" panose="02010609060101010101" pitchFamily="49" charset="-122"/>
                          <a:ea typeface="KaiTi" panose="02010609060101010101" pitchFamily="49" charset="-122"/>
                        </a:rPr>
                        <a:t>460.8 MB</a:t>
                      </a:r>
                    </a:p>
                  </a:txBody>
                  <a:tcPr anchor="ctr">
                    <a:lnL w="9525" cap="flat" cmpd="sng" algn="ctr">
                      <a:solidFill>
                        <a:srgbClr val="DEE0E3"/>
                      </a:solidFill>
                      <a:prstDash val="solid"/>
                      <a:round/>
                      <a:headEnd type="none" w="med" len="med"/>
                      <a:tailEnd type="none" w="med" len="med"/>
                    </a:lnL>
                    <a:lnR w="9525" cap="flat" cmpd="sng" algn="ctr">
                      <a:solidFill>
                        <a:srgbClr val="DEE0E3"/>
                      </a:solidFill>
                      <a:prstDash val="solid"/>
                      <a:round/>
                      <a:headEnd type="none" w="med" len="med"/>
                      <a:tailEnd type="none" w="med" len="med"/>
                    </a:lnR>
                    <a:lnT w="9525" cap="flat" cmpd="sng" algn="ctr">
                      <a:solidFill>
                        <a:srgbClr val="DEE0E3"/>
                      </a:solidFill>
                      <a:prstDash val="solid"/>
                      <a:round/>
                      <a:headEnd type="none" w="med" len="med"/>
                      <a:tailEnd type="none" w="med" len="med"/>
                    </a:lnT>
                    <a:lnB w="9525" cap="flat" cmpd="sng" algn="ctr">
                      <a:solidFill>
                        <a:srgbClr val="DEE0E3"/>
                      </a:solidFill>
                      <a:prstDash val="solid"/>
                      <a:round/>
                      <a:headEnd type="none" w="med" len="med"/>
                      <a:tailEnd type="none" w="med" len="med"/>
                    </a:lnB>
                  </a:tcPr>
                </a:tc>
                <a:tc>
                  <a:txBody>
                    <a:bodyPr/>
                    <a:lstStyle/>
                    <a:p>
                      <a:pPr algn="ctr" fontAlgn="ctr" latinLnBrk="0"/>
                      <a:r>
                        <a:rPr lang="en-US" altLang="zh-CN" sz="2800" b="0" i="0" dirty="0">
                          <a:effectLst/>
                          <a:latin typeface="KaiTi" panose="02010609060101010101" pitchFamily="49" charset="-122"/>
                          <a:ea typeface="KaiTi" panose="02010609060101010101" pitchFamily="49" charset="-122"/>
                        </a:rPr>
                        <a:t>48</a:t>
                      </a:r>
                    </a:p>
                  </a:txBody>
                  <a:tcPr anchor="ctr">
                    <a:lnL w="9525" cap="flat" cmpd="sng" algn="ctr">
                      <a:solidFill>
                        <a:srgbClr val="DEE0E3"/>
                      </a:solidFill>
                      <a:prstDash val="solid"/>
                      <a:round/>
                      <a:headEnd type="none" w="med" len="med"/>
                      <a:tailEnd type="none" w="med" len="med"/>
                    </a:lnL>
                    <a:lnR w="9525" cap="flat" cmpd="sng" algn="ctr">
                      <a:solidFill>
                        <a:srgbClr val="DEE0E3"/>
                      </a:solidFill>
                      <a:prstDash val="solid"/>
                      <a:round/>
                      <a:headEnd type="none" w="med" len="med"/>
                      <a:tailEnd type="none" w="med" len="med"/>
                    </a:lnR>
                    <a:lnT w="9525" cap="flat" cmpd="sng" algn="ctr">
                      <a:solidFill>
                        <a:srgbClr val="DEE0E3"/>
                      </a:solidFill>
                      <a:prstDash val="solid"/>
                      <a:round/>
                      <a:headEnd type="none" w="med" len="med"/>
                      <a:tailEnd type="none" w="med" len="med"/>
                    </a:lnT>
                    <a:lnB w="9525" cap="flat" cmpd="sng" algn="ctr">
                      <a:solidFill>
                        <a:srgbClr val="DEE0E3"/>
                      </a:solidFill>
                      <a:prstDash val="solid"/>
                      <a:round/>
                      <a:headEnd type="none" w="med" len="med"/>
                      <a:tailEnd type="none" w="med" len="med"/>
                    </a:lnB>
                  </a:tcPr>
                </a:tc>
                <a:tc>
                  <a:txBody>
                    <a:bodyPr/>
                    <a:lstStyle/>
                    <a:p>
                      <a:pPr algn="ctr" fontAlgn="ctr" latinLnBrk="0"/>
                      <a:r>
                        <a:rPr lang="en-US" altLang="zh-CN" sz="2800" b="0" i="0" dirty="0">
                          <a:effectLst/>
                          <a:latin typeface="KaiTi" panose="02010609060101010101" pitchFamily="49" charset="-122"/>
                          <a:ea typeface="KaiTi" panose="02010609060101010101" pitchFamily="49" charset="-122"/>
                        </a:rPr>
                        <a:t>16</a:t>
                      </a:r>
                    </a:p>
                  </a:txBody>
                  <a:tcPr anchor="ctr">
                    <a:lnL w="9525" cap="flat" cmpd="sng" algn="ctr">
                      <a:solidFill>
                        <a:srgbClr val="DEE0E3"/>
                      </a:solidFill>
                      <a:prstDash val="solid"/>
                      <a:round/>
                      <a:headEnd type="none" w="med" len="med"/>
                      <a:tailEnd type="none" w="med" len="med"/>
                    </a:lnL>
                    <a:lnR w="9525" cap="flat" cmpd="sng" algn="ctr">
                      <a:solidFill>
                        <a:srgbClr val="DEE0E3"/>
                      </a:solidFill>
                      <a:prstDash val="solid"/>
                      <a:round/>
                      <a:headEnd type="none" w="med" len="med"/>
                      <a:tailEnd type="none" w="med" len="med"/>
                    </a:lnR>
                    <a:lnT w="9525" cap="flat" cmpd="sng" algn="ctr">
                      <a:solidFill>
                        <a:srgbClr val="DEE0E3"/>
                      </a:solidFill>
                      <a:prstDash val="solid"/>
                      <a:round/>
                      <a:headEnd type="none" w="med" len="med"/>
                      <a:tailEnd type="none" w="med" len="med"/>
                    </a:lnT>
                    <a:lnB w="9525" cap="flat" cmpd="sng" algn="ctr">
                      <a:solidFill>
                        <a:srgbClr val="DEE0E3"/>
                      </a:solidFill>
                      <a:prstDash val="solid"/>
                      <a:round/>
                      <a:headEnd type="none" w="med" len="med"/>
                      <a:tailEnd type="none" w="med" len="med"/>
                    </a:lnB>
                  </a:tcPr>
                </a:tc>
                <a:extLst>
                  <a:ext uri="{0D108BD9-81ED-4DB2-BD59-A6C34878D82A}">
                    <a16:rowId xmlns:a16="http://schemas.microsoft.com/office/drawing/2014/main" val="3769092457"/>
                  </a:ext>
                </a:extLst>
              </a:tr>
              <a:tr h="724667">
                <a:tc>
                  <a:txBody>
                    <a:bodyPr/>
                    <a:lstStyle/>
                    <a:p>
                      <a:pPr algn="ctr" fontAlgn="ctr" latinLnBrk="0"/>
                      <a:r>
                        <a:rPr lang="en-US" altLang="zh-CN" sz="2800" b="0" i="0">
                          <a:effectLst/>
                          <a:latin typeface="KaiTi" panose="02010609060101010101" pitchFamily="49" charset="-122"/>
                          <a:ea typeface="KaiTi" panose="02010609060101010101" pitchFamily="49" charset="-122"/>
                        </a:rPr>
                        <a:t>96000</a:t>
                      </a:r>
                    </a:p>
                  </a:txBody>
                  <a:tcPr anchor="ctr">
                    <a:lnL w="9525" cap="flat" cmpd="sng" algn="ctr">
                      <a:solidFill>
                        <a:srgbClr val="DEE0E3"/>
                      </a:solidFill>
                      <a:prstDash val="solid"/>
                      <a:round/>
                      <a:headEnd type="none" w="med" len="med"/>
                      <a:tailEnd type="none" w="med" len="med"/>
                    </a:lnL>
                    <a:lnR w="9525" cap="flat" cmpd="sng" algn="ctr">
                      <a:solidFill>
                        <a:srgbClr val="DEE0E3"/>
                      </a:solidFill>
                      <a:prstDash val="solid"/>
                      <a:round/>
                      <a:headEnd type="none" w="med" len="med"/>
                      <a:tailEnd type="none" w="med" len="med"/>
                    </a:lnR>
                    <a:lnT w="9525" cap="flat" cmpd="sng" algn="ctr">
                      <a:solidFill>
                        <a:srgbClr val="DEE0E3"/>
                      </a:solidFill>
                      <a:prstDash val="solid"/>
                      <a:round/>
                      <a:headEnd type="none" w="med" len="med"/>
                      <a:tailEnd type="none" w="med" len="med"/>
                    </a:lnT>
                    <a:lnB w="9525" cap="flat" cmpd="sng" algn="ctr">
                      <a:solidFill>
                        <a:srgbClr val="DEE0E3"/>
                      </a:solidFill>
                      <a:prstDash val="solid"/>
                      <a:round/>
                      <a:headEnd type="none" w="med" len="med"/>
                      <a:tailEnd type="none" w="med" len="med"/>
                    </a:lnB>
                    <a:solidFill>
                      <a:srgbClr val="BACEFD"/>
                    </a:solidFill>
                  </a:tcPr>
                </a:tc>
                <a:tc>
                  <a:txBody>
                    <a:bodyPr/>
                    <a:lstStyle/>
                    <a:p>
                      <a:pPr algn="ctr" fontAlgn="ctr" latinLnBrk="0"/>
                      <a:r>
                        <a:rPr lang="en-US" altLang="zh-CN" sz="2800" b="0" i="0">
                          <a:effectLst/>
                          <a:latin typeface="KaiTi" panose="02010609060101010101" pitchFamily="49" charset="-122"/>
                          <a:ea typeface="KaiTi" panose="02010609060101010101" pitchFamily="49" charset="-122"/>
                        </a:rPr>
                        <a:t>16</a:t>
                      </a:r>
                      <a:r>
                        <a:rPr lang="zh-CN" altLang="en-US" sz="2800" b="0" i="0">
                          <a:effectLst/>
                          <a:latin typeface="KaiTi" panose="02010609060101010101" pitchFamily="49" charset="-122"/>
                          <a:ea typeface="KaiTi" panose="02010609060101010101" pitchFamily="49" charset="-122"/>
                        </a:rPr>
                        <a:t>比特</a:t>
                      </a:r>
                    </a:p>
                  </a:txBody>
                  <a:tcPr anchor="ctr">
                    <a:lnL w="9525" cap="flat" cmpd="sng" algn="ctr">
                      <a:solidFill>
                        <a:srgbClr val="DEE0E3"/>
                      </a:solidFill>
                      <a:prstDash val="solid"/>
                      <a:round/>
                      <a:headEnd type="none" w="med" len="med"/>
                      <a:tailEnd type="none" w="med" len="med"/>
                    </a:lnL>
                    <a:lnR w="9525" cap="flat" cmpd="sng" algn="ctr">
                      <a:solidFill>
                        <a:srgbClr val="DEE0E3"/>
                      </a:solidFill>
                      <a:prstDash val="solid"/>
                      <a:round/>
                      <a:headEnd type="none" w="med" len="med"/>
                      <a:tailEnd type="none" w="med" len="med"/>
                    </a:lnR>
                    <a:lnT w="9525" cap="flat" cmpd="sng" algn="ctr">
                      <a:solidFill>
                        <a:srgbClr val="DEE0E3"/>
                      </a:solidFill>
                      <a:prstDash val="solid"/>
                      <a:round/>
                      <a:headEnd type="none" w="med" len="med"/>
                      <a:tailEnd type="none" w="med" len="med"/>
                    </a:lnT>
                    <a:lnB w="9525" cap="flat" cmpd="sng" algn="ctr">
                      <a:solidFill>
                        <a:srgbClr val="DEE0E3"/>
                      </a:solidFill>
                      <a:prstDash val="solid"/>
                      <a:round/>
                      <a:headEnd type="none" w="med" len="med"/>
                      <a:tailEnd type="none" w="med" len="med"/>
                    </a:lnB>
                    <a:solidFill>
                      <a:srgbClr val="BACEFD"/>
                    </a:solidFill>
                  </a:tcPr>
                </a:tc>
                <a:tc>
                  <a:txBody>
                    <a:bodyPr/>
                    <a:lstStyle/>
                    <a:p>
                      <a:pPr algn="ctr" fontAlgn="ctr" latinLnBrk="0"/>
                      <a:r>
                        <a:rPr lang="en-US" altLang="zh-CN" sz="2800" b="0" i="0" dirty="0">
                          <a:effectLst/>
                          <a:latin typeface="KaiTi" panose="02010609060101010101" pitchFamily="49" charset="-122"/>
                          <a:ea typeface="KaiTi" panose="02010609060101010101" pitchFamily="49" charset="-122"/>
                        </a:rPr>
                        <a:t>1</a:t>
                      </a:r>
                    </a:p>
                  </a:txBody>
                  <a:tcPr anchor="ctr">
                    <a:lnL w="9525" cap="flat" cmpd="sng" algn="ctr">
                      <a:solidFill>
                        <a:srgbClr val="DEE0E3"/>
                      </a:solidFill>
                      <a:prstDash val="solid"/>
                      <a:round/>
                      <a:headEnd type="none" w="med" len="med"/>
                      <a:tailEnd type="none" w="med" len="med"/>
                    </a:lnL>
                    <a:lnR w="9525" cap="flat" cmpd="sng" algn="ctr">
                      <a:solidFill>
                        <a:srgbClr val="DEE0E3"/>
                      </a:solidFill>
                      <a:prstDash val="solid"/>
                      <a:round/>
                      <a:headEnd type="none" w="med" len="med"/>
                      <a:tailEnd type="none" w="med" len="med"/>
                    </a:lnR>
                    <a:lnT w="9525" cap="flat" cmpd="sng" algn="ctr">
                      <a:solidFill>
                        <a:srgbClr val="DEE0E3"/>
                      </a:solidFill>
                      <a:prstDash val="solid"/>
                      <a:round/>
                      <a:headEnd type="none" w="med" len="med"/>
                      <a:tailEnd type="none" w="med" len="med"/>
                    </a:lnT>
                    <a:lnB w="9525" cap="flat" cmpd="sng" algn="ctr">
                      <a:solidFill>
                        <a:srgbClr val="DEE0E3"/>
                      </a:solidFill>
                      <a:prstDash val="solid"/>
                      <a:round/>
                      <a:headEnd type="none" w="med" len="med"/>
                      <a:tailEnd type="none" w="med" len="med"/>
                    </a:lnB>
                    <a:solidFill>
                      <a:srgbClr val="BACEFD"/>
                    </a:solidFill>
                  </a:tcPr>
                </a:tc>
                <a:tc>
                  <a:txBody>
                    <a:bodyPr/>
                    <a:lstStyle/>
                    <a:p>
                      <a:pPr algn="ctr" fontAlgn="ctr" latinLnBrk="0"/>
                      <a:r>
                        <a:rPr lang="en-US" altLang="zh-CN" sz="2800" b="0" i="0">
                          <a:effectLst/>
                          <a:latin typeface="KaiTi" panose="02010609060101010101" pitchFamily="49" charset="-122"/>
                          <a:ea typeface="KaiTi" panose="02010609060101010101" pitchFamily="49" charset="-122"/>
                        </a:rPr>
                        <a:t>1536</a:t>
                      </a:r>
                    </a:p>
                  </a:txBody>
                  <a:tcPr anchor="ctr">
                    <a:lnL w="9525" cap="flat" cmpd="sng" algn="ctr">
                      <a:solidFill>
                        <a:srgbClr val="DEE0E3"/>
                      </a:solidFill>
                      <a:prstDash val="solid"/>
                      <a:round/>
                      <a:headEnd type="none" w="med" len="med"/>
                      <a:tailEnd type="none" w="med" len="med"/>
                    </a:lnL>
                    <a:lnR w="9525" cap="flat" cmpd="sng" algn="ctr">
                      <a:solidFill>
                        <a:srgbClr val="DEE0E3"/>
                      </a:solidFill>
                      <a:prstDash val="solid"/>
                      <a:round/>
                      <a:headEnd type="none" w="med" len="med"/>
                      <a:tailEnd type="none" w="med" len="med"/>
                    </a:lnR>
                    <a:lnT w="9525" cap="flat" cmpd="sng" algn="ctr">
                      <a:solidFill>
                        <a:srgbClr val="DEE0E3"/>
                      </a:solidFill>
                      <a:prstDash val="solid"/>
                      <a:round/>
                      <a:headEnd type="none" w="med" len="med"/>
                      <a:tailEnd type="none" w="med" len="med"/>
                    </a:lnT>
                    <a:lnB w="9525" cap="flat" cmpd="sng" algn="ctr">
                      <a:solidFill>
                        <a:srgbClr val="DEE0E3"/>
                      </a:solidFill>
                      <a:prstDash val="solid"/>
                      <a:round/>
                      <a:headEnd type="none" w="med" len="med"/>
                      <a:tailEnd type="none" w="med" len="med"/>
                    </a:lnB>
                    <a:solidFill>
                      <a:srgbClr val="BACEFD"/>
                    </a:solidFill>
                  </a:tcPr>
                </a:tc>
                <a:tc>
                  <a:txBody>
                    <a:bodyPr/>
                    <a:lstStyle/>
                    <a:p>
                      <a:pPr algn="ctr" fontAlgn="ctr" latinLnBrk="0"/>
                      <a:r>
                        <a:rPr lang="en" sz="2800" b="0" i="0" dirty="0">
                          <a:effectLst/>
                          <a:latin typeface="KaiTi" panose="02010609060101010101" pitchFamily="49" charset="-122"/>
                          <a:ea typeface="KaiTi" panose="02010609060101010101" pitchFamily="49" charset="-122"/>
                        </a:rPr>
                        <a:t>921.6 MB</a:t>
                      </a:r>
                    </a:p>
                  </a:txBody>
                  <a:tcPr anchor="ctr">
                    <a:lnL w="9525" cap="flat" cmpd="sng" algn="ctr">
                      <a:solidFill>
                        <a:srgbClr val="DEE0E3"/>
                      </a:solidFill>
                      <a:prstDash val="solid"/>
                      <a:round/>
                      <a:headEnd type="none" w="med" len="med"/>
                      <a:tailEnd type="none" w="med" len="med"/>
                    </a:lnL>
                    <a:lnR w="9525" cap="flat" cmpd="sng" algn="ctr">
                      <a:solidFill>
                        <a:srgbClr val="DEE0E3"/>
                      </a:solidFill>
                      <a:prstDash val="solid"/>
                      <a:round/>
                      <a:headEnd type="none" w="med" len="med"/>
                      <a:tailEnd type="none" w="med" len="med"/>
                    </a:lnR>
                    <a:lnT w="9525" cap="flat" cmpd="sng" algn="ctr">
                      <a:solidFill>
                        <a:srgbClr val="DEE0E3"/>
                      </a:solidFill>
                      <a:prstDash val="solid"/>
                      <a:round/>
                      <a:headEnd type="none" w="med" len="med"/>
                      <a:tailEnd type="none" w="med" len="med"/>
                    </a:lnT>
                    <a:lnB w="9525" cap="flat" cmpd="sng" algn="ctr">
                      <a:solidFill>
                        <a:srgbClr val="DEE0E3"/>
                      </a:solidFill>
                      <a:prstDash val="solid"/>
                      <a:round/>
                      <a:headEnd type="none" w="med" len="med"/>
                      <a:tailEnd type="none" w="med" len="med"/>
                    </a:lnB>
                    <a:solidFill>
                      <a:srgbClr val="BACEFD"/>
                    </a:solidFill>
                  </a:tcPr>
                </a:tc>
                <a:tc rowSpan="2" gridSpan="2">
                  <a:txBody>
                    <a:bodyPr/>
                    <a:lstStyle/>
                    <a:p>
                      <a:pPr algn="ctr" fontAlgn="ctr" latinLnBrk="0"/>
                      <a:r>
                        <a:rPr lang="en" sz="2800" b="0" i="0" dirty="0">
                          <a:effectLst/>
                          <a:latin typeface="KaiTi" panose="02010609060101010101" pitchFamily="49" charset="-122"/>
                          <a:ea typeface="KaiTi" panose="02010609060101010101" pitchFamily="49" charset="-122"/>
                        </a:rPr>
                        <a:t>HIFI audio</a:t>
                      </a:r>
                    </a:p>
                  </a:txBody>
                  <a:tcPr anchor="ctr">
                    <a:lnL w="9525" cap="flat" cmpd="sng" algn="ctr">
                      <a:solidFill>
                        <a:srgbClr val="DEE0E3"/>
                      </a:solidFill>
                      <a:prstDash val="solid"/>
                      <a:round/>
                      <a:headEnd type="none" w="med" len="med"/>
                      <a:tailEnd type="none" w="med" len="med"/>
                    </a:lnL>
                    <a:lnR w="9525" cap="flat" cmpd="sng" algn="ctr">
                      <a:solidFill>
                        <a:srgbClr val="DEE0E3"/>
                      </a:solidFill>
                      <a:prstDash val="solid"/>
                      <a:round/>
                      <a:headEnd type="none" w="med" len="med"/>
                      <a:tailEnd type="none" w="med" len="med"/>
                    </a:lnR>
                    <a:lnT w="9525" cap="flat" cmpd="sng" algn="ctr">
                      <a:solidFill>
                        <a:srgbClr val="DEE0E3"/>
                      </a:solidFill>
                      <a:prstDash val="solid"/>
                      <a:round/>
                      <a:headEnd type="none" w="med" len="med"/>
                      <a:tailEnd type="none" w="med" len="med"/>
                    </a:lnT>
                    <a:lnB w="9525" cap="flat" cmpd="sng" algn="ctr">
                      <a:solidFill>
                        <a:srgbClr val="DEE0E3"/>
                      </a:solidFill>
                      <a:prstDash val="solid"/>
                      <a:round/>
                      <a:headEnd type="none" w="med" len="med"/>
                      <a:tailEnd type="none" w="med" len="med"/>
                    </a:lnB>
                    <a:solidFill>
                      <a:srgbClr val="BACEFD"/>
                    </a:solidFill>
                  </a:tcPr>
                </a:tc>
                <a:tc rowSpan="2" hMerge="1">
                  <a:txBody>
                    <a:bodyPr/>
                    <a:lstStyle/>
                    <a:p>
                      <a:endParaRPr lang="zh-CN" altLang="en-US"/>
                    </a:p>
                  </a:txBody>
                  <a:tcPr/>
                </a:tc>
                <a:extLst>
                  <a:ext uri="{0D108BD9-81ED-4DB2-BD59-A6C34878D82A}">
                    <a16:rowId xmlns:a16="http://schemas.microsoft.com/office/drawing/2014/main" val="3559969273"/>
                  </a:ext>
                </a:extLst>
              </a:tr>
              <a:tr h="1122064">
                <a:tc>
                  <a:txBody>
                    <a:bodyPr/>
                    <a:lstStyle/>
                    <a:p>
                      <a:pPr algn="ctr" fontAlgn="ctr" latinLnBrk="0"/>
                      <a:r>
                        <a:rPr lang="en-US" altLang="zh-CN" sz="2800" b="0" i="0">
                          <a:effectLst/>
                          <a:latin typeface="KaiTi" panose="02010609060101010101" pitchFamily="49" charset="-122"/>
                          <a:ea typeface="KaiTi" panose="02010609060101010101" pitchFamily="49" charset="-122"/>
                        </a:rPr>
                        <a:t>192000</a:t>
                      </a:r>
                    </a:p>
                  </a:txBody>
                  <a:tcPr anchor="ctr">
                    <a:lnL w="9525" cap="flat" cmpd="sng" algn="ctr">
                      <a:solidFill>
                        <a:srgbClr val="DEE0E3"/>
                      </a:solidFill>
                      <a:prstDash val="solid"/>
                      <a:round/>
                      <a:headEnd type="none" w="med" len="med"/>
                      <a:tailEnd type="none" w="med" len="med"/>
                    </a:lnL>
                    <a:lnR w="9525" cap="flat" cmpd="sng" algn="ctr">
                      <a:solidFill>
                        <a:srgbClr val="DEE0E3"/>
                      </a:solidFill>
                      <a:prstDash val="solid"/>
                      <a:round/>
                      <a:headEnd type="none" w="med" len="med"/>
                      <a:tailEnd type="none" w="med" len="med"/>
                    </a:lnR>
                    <a:lnT w="9525" cap="flat" cmpd="sng" algn="ctr">
                      <a:solidFill>
                        <a:srgbClr val="DEE0E3"/>
                      </a:solidFill>
                      <a:prstDash val="solid"/>
                      <a:round/>
                      <a:headEnd type="none" w="med" len="med"/>
                      <a:tailEnd type="none" w="med" len="med"/>
                    </a:lnT>
                    <a:lnB w="9525" cap="flat" cmpd="sng" algn="ctr">
                      <a:solidFill>
                        <a:srgbClr val="DEE0E3"/>
                      </a:solidFill>
                      <a:prstDash val="solid"/>
                      <a:round/>
                      <a:headEnd type="none" w="med" len="med"/>
                      <a:tailEnd type="none" w="med" len="med"/>
                    </a:lnB>
                    <a:solidFill>
                      <a:srgbClr val="BACEFD"/>
                    </a:solidFill>
                  </a:tcPr>
                </a:tc>
                <a:tc>
                  <a:txBody>
                    <a:bodyPr/>
                    <a:lstStyle/>
                    <a:p>
                      <a:pPr algn="ctr" fontAlgn="ctr" latinLnBrk="0"/>
                      <a:r>
                        <a:rPr lang="en-US" altLang="zh-CN" sz="2800" b="0" i="0">
                          <a:effectLst/>
                          <a:latin typeface="KaiTi" panose="02010609060101010101" pitchFamily="49" charset="-122"/>
                          <a:ea typeface="KaiTi" panose="02010609060101010101" pitchFamily="49" charset="-122"/>
                        </a:rPr>
                        <a:t>16</a:t>
                      </a:r>
                      <a:r>
                        <a:rPr lang="zh-CN" altLang="en-US" sz="2800" b="0" i="0">
                          <a:effectLst/>
                          <a:latin typeface="KaiTi" panose="02010609060101010101" pitchFamily="49" charset="-122"/>
                          <a:ea typeface="KaiTi" panose="02010609060101010101" pitchFamily="49" charset="-122"/>
                        </a:rPr>
                        <a:t>比特</a:t>
                      </a:r>
                    </a:p>
                  </a:txBody>
                  <a:tcPr anchor="ctr">
                    <a:lnL w="9525" cap="flat" cmpd="sng" algn="ctr">
                      <a:solidFill>
                        <a:srgbClr val="DEE0E3"/>
                      </a:solidFill>
                      <a:prstDash val="solid"/>
                      <a:round/>
                      <a:headEnd type="none" w="med" len="med"/>
                      <a:tailEnd type="none" w="med" len="med"/>
                    </a:lnL>
                    <a:lnR w="9525" cap="flat" cmpd="sng" algn="ctr">
                      <a:solidFill>
                        <a:srgbClr val="DEE0E3"/>
                      </a:solidFill>
                      <a:prstDash val="solid"/>
                      <a:round/>
                      <a:headEnd type="none" w="med" len="med"/>
                      <a:tailEnd type="none" w="med" len="med"/>
                    </a:lnR>
                    <a:lnT w="9525" cap="flat" cmpd="sng" algn="ctr">
                      <a:solidFill>
                        <a:srgbClr val="DEE0E3"/>
                      </a:solidFill>
                      <a:prstDash val="solid"/>
                      <a:round/>
                      <a:headEnd type="none" w="med" len="med"/>
                      <a:tailEnd type="none" w="med" len="med"/>
                    </a:lnT>
                    <a:lnB w="9525" cap="flat" cmpd="sng" algn="ctr">
                      <a:solidFill>
                        <a:srgbClr val="DEE0E3"/>
                      </a:solidFill>
                      <a:prstDash val="solid"/>
                      <a:round/>
                      <a:headEnd type="none" w="med" len="med"/>
                      <a:tailEnd type="none" w="med" len="med"/>
                    </a:lnB>
                    <a:solidFill>
                      <a:srgbClr val="BACEFD"/>
                    </a:solidFill>
                  </a:tcPr>
                </a:tc>
                <a:tc>
                  <a:txBody>
                    <a:bodyPr/>
                    <a:lstStyle/>
                    <a:p>
                      <a:pPr algn="ctr" fontAlgn="ctr" latinLnBrk="0"/>
                      <a:r>
                        <a:rPr lang="en-US" altLang="zh-CN" sz="2800" b="0" i="0" dirty="0">
                          <a:effectLst/>
                          <a:latin typeface="KaiTi" panose="02010609060101010101" pitchFamily="49" charset="-122"/>
                          <a:ea typeface="KaiTi" panose="02010609060101010101" pitchFamily="49" charset="-122"/>
                        </a:rPr>
                        <a:t>1</a:t>
                      </a:r>
                    </a:p>
                  </a:txBody>
                  <a:tcPr anchor="ctr">
                    <a:lnL w="9525" cap="flat" cmpd="sng" algn="ctr">
                      <a:solidFill>
                        <a:srgbClr val="DEE0E3"/>
                      </a:solidFill>
                      <a:prstDash val="solid"/>
                      <a:round/>
                      <a:headEnd type="none" w="med" len="med"/>
                      <a:tailEnd type="none" w="med" len="med"/>
                    </a:lnL>
                    <a:lnR w="9525" cap="flat" cmpd="sng" algn="ctr">
                      <a:solidFill>
                        <a:srgbClr val="DEE0E3"/>
                      </a:solidFill>
                      <a:prstDash val="solid"/>
                      <a:round/>
                      <a:headEnd type="none" w="med" len="med"/>
                      <a:tailEnd type="none" w="med" len="med"/>
                    </a:lnR>
                    <a:lnT w="9525" cap="flat" cmpd="sng" algn="ctr">
                      <a:solidFill>
                        <a:srgbClr val="DEE0E3"/>
                      </a:solidFill>
                      <a:prstDash val="solid"/>
                      <a:round/>
                      <a:headEnd type="none" w="med" len="med"/>
                      <a:tailEnd type="none" w="med" len="med"/>
                    </a:lnT>
                    <a:lnB w="9525" cap="flat" cmpd="sng" algn="ctr">
                      <a:solidFill>
                        <a:srgbClr val="DEE0E3"/>
                      </a:solidFill>
                      <a:prstDash val="solid"/>
                      <a:round/>
                      <a:headEnd type="none" w="med" len="med"/>
                      <a:tailEnd type="none" w="med" len="med"/>
                    </a:lnB>
                    <a:solidFill>
                      <a:srgbClr val="BACEFD"/>
                    </a:solidFill>
                  </a:tcPr>
                </a:tc>
                <a:tc>
                  <a:txBody>
                    <a:bodyPr/>
                    <a:lstStyle/>
                    <a:p>
                      <a:pPr algn="ctr" fontAlgn="ctr" latinLnBrk="0"/>
                      <a:r>
                        <a:rPr lang="en-US" altLang="zh-CN" sz="2800" b="0" i="0" dirty="0">
                          <a:effectLst/>
                          <a:latin typeface="KaiTi" panose="02010609060101010101" pitchFamily="49" charset="-122"/>
                          <a:ea typeface="KaiTi" panose="02010609060101010101" pitchFamily="49" charset="-122"/>
                        </a:rPr>
                        <a:t>3072</a:t>
                      </a:r>
                    </a:p>
                  </a:txBody>
                  <a:tcPr anchor="ctr">
                    <a:lnL w="9525" cap="flat" cmpd="sng" algn="ctr">
                      <a:solidFill>
                        <a:srgbClr val="DEE0E3"/>
                      </a:solidFill>
                      <a:prstDash val="solid"/>
                      <a:round/>
                      <a:headEnd type="none" w="med" len="med"/>
                      <a:tailEnd type="none" w="med" len="med"/>
                    </a:lnL>
                    <a:lnR w="9525" cap="flat" cmpd="sng" algn="ctr">
                      <a:solidFill>
                        <a:srgbClr val="DEE0E3"/>
                      </a:solidFill>
                      <a:prstDash val="solid"/>
                      <a:round/>
                      <a:headEnd type="none" w="med" len="med"/>
                      <a:tailEnd type="none" w="med" len="med"/>
                    </a:lnR>
                    <a:lnT w="9525" cap="flat" cmpd="sng" algn="ctr">
                      <a:solidFill>
                        <a:srgbClr val="DEE0E3"/>
                      </a:solidFill>
                      <a:prstDash val="solid"/>
                      <a:round/>
                      <a:headEnd type="none" w="med" len="med"/>
                      <a:tailEnd type="none" w="med" len="med"/>
                    </a:lnT>
                    <a:lnB w="9525" cap="flat" cmpd="sng" algn="ctr">
                      <a:solidFill>
                        <a:srgbClr val="DEE0E3"/>
                      </a:solidFill>
                      <a:prstDash val="solid"/>
                      <a:round/>
                      <a:headEnd type="none" w="med" len="med"/>
                      <a:tailEnd type="none" w="med" len="med"/>
                    </a:lnB>
                    <a:solidFill>
                      <a:srgbClr val="BACEFD"/>
                    </a:solidFill>
                  </a:tcPr>
                </a:tc>
                <a:tc>
                  <a:txBody>
                    <a:bodyPr/>
                    <a:lstStyle/>
                    <a:p>
                      <a:pPr algn="ctr" fontAlgn="ctr" latinLnBrk="0"/>
                      <a:r>
                        <a:rPr lang="en" sz="2800" b="0" i="0" dirty="0">
                          <a:effectLst/>
                          <a:latin typeface="KaiTi" panose="02010609060101010101" pitchFamily="49" charset="-122"/>
                          <a:ea typeface="KaiTi" panose="02010609060101010101" pitchFamily="49" charset="-122"/>
                        </a:rPr>
                        <a:t>1843.2 MB</a:t>
                      </a:r>
                    </a:p>
                  </a:txBody>
                  <a:tcPr anchor="ctr">
                    <a:lnL w="9525" cap="flat" cmpd="sng" algn="ctr">
                      <a:solidFill>
                        <a:srgbClr val="DEE0E3"/>
                      </a:solidFill>
                      <a:prstDash val="solid"/>
                      <a:round/>
                      <a:headEnd type="none" w="med" len="med"/>
                      <a:tailEnd type="none" w="med" len="med"/>
                    </a:lnL>
                    <a:lnR w="9525" cap="flat" cmpd="sng" algn="ctr">
                      <a:solidFill>
                        <a:srgbClr val="DEE0E3"/>
                      </a:solidFill>
                      <a:prstDash val="solid"/>
                      <a:round/>
                      <a:headEnd type="none" w="med" len="med"/>
                      <a:tailEnd type="none" w="med" len="med"/>
                    </a:lnR>
                    <a:lnT w="9525" cap="flat" cmpd="sng" algn="ctr">
                      <a:solidFill>
                        <a:srgbClr val="DEE0E3"/>
                      </a:solidFill>
                      <a:prstDash val="solid"/>
                      <a:round/>
                      <a:headEnd type="none" w="med" len="med"/>
                      <a:tailEnd type="none" w="med" len="med"/>
                    </a:lnT>
                    <a:lnB w="9525" cap="flat" cmpd="sng" algn="ctr">
                      <a:solidFill>
                        <a:srgbClr val="DEE0E3"/>
                      </a:solidFill>
                      <a:prstDash val="solid"/>
                      <a:round/>
                      <a:headEnd type="none" w="med" len="med"/>
                      <a:tailEnd type="none" w="med" len="med"/>
                    </a:lnB>
                    <a:solidFill>
                      <a:srgbClr val="BACEFD"/>
                    </a:solidFill>
                  </a:tcPr>
                </a:tc>
                <a:tc gridSpan="2" vMerge="1">
                  <a:txBody>
                    <a:bodyPr/>
                    <a:lstStyle/>
                    <a:p>
                      <a:endParaRPr lang="zh-CN" altLang="en-US"/>
                    </a:p>
                  </a:txBody>
                  <a:tcPr/>
                </a:tc>
                <a:tc hMerge="1" vMerge="1">
                  <a:txBody>
                    <a:bodyPr/>
                    <a:lstStyle/>
                    <a:p>
                      <a:endParaRPr lang="zh-CN" altLang="en-US"/>
                    </a:p>
                  </a:txBody>
                  <a:tcPr/>
                </a:tc>
                <a:extLst>
                  <a:ext uri="{0D108BD9-81ED-4DB2-BD59-A6C34878D82A}">
                    <a16:rowId xmlns:a16="http://schemas.microsoft.com/office/drawing/2014/main" val="1105436427"/>
                  </a:ext>
                </a:extLst>
              </a:tr>
            </a:tbl>
          </a:graphicData>
        </a:graphic>
      </p:graphicFrame>
      <p:pic>
        <p:nvPicPr>
          <p:cNvPr id="1026" name="Picture 2">
            <a:extLst>
              <a:ext uri="{FF2B5EF4-FFF2-40B4-BE49-F238E27FC236}">
                <a16:creationId xmlns:a16="http://schemas.microsoft.com/office/drawing/2014/main" id="{2A6BBE84-D1CA-4143-95AD-A3F520AFD23B}"/>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2792349" y="7638887"/>
            <a:ext cx="3986425" cy="2989819"/>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a:extLst>
              <a:ext uri="{FF2B5EF4-FFF2-40B4-BE49-F238E27FC236}">
                <a16:creationId xmlns:a16="http://schemas.microsoft.com/office/drawing/2014/main" id="{C6D5EBE9-7CCC-1948-9180-F4EC50B5F993}"/>
              </a:ext>
            </a:extLst>
          </p:cNvPr>
          <p:cNvSpPr/>
          <p:nvPr/>
        </p:nvSpPr>
        <p:spPr>
          <a:xfrm>
            <a:off x="12592790" y="6564428"/>
            <a:ext cx="4007828" cy="553998"/>
          </a:xfrm>
          <a:prstGeom prst="rect">
            <a:avLst/>
          </a:prstGeom>
        </p:spPr>
        <p:txBody>
          <a:bodyPr wrap="none">
            <a:spAutoFit/>
          </a:bodyPr>
          <a:lstStyle/>
          <a:p>
            <a:r>
              <a:rPr lang="en" altLang="zh-CN" dirty="0">
                <a:solidFill>
                  <a:srgbClr val="202122"/>
                </a:solidFill>
                <a:latin typeface="Arial" panose="020B0604020202020204" pitchFamily="34" charset="0"/>
              </a:rPr>
              <a:t>Creative Nomad MP3</a:t>
            </a:r>
            <a:endParaRPr lang="zh-CN" altLang="en-US" dirty="0"/>
          </a:p>
        </p:txBody>
      </p:sp>
      <p:sp>
        <p:nvSpPr>
          <p:cNvPr id="17" name="文本框 16">
            <a:extLst>
              <a:ext uri="{FF2B5EF4-FFF2-40B4-BE49-F238E27FC236}">
                <a16:creationId xmlns:a16="http://schemas.microsoft.com/office/drawing/2014/main" id="{DFF48BA7-A3D4-8D40-8B60-37BF0C2C7882}"/>
              </a:ext>
            </a:extLst>
          </p:cNvPr>
          <p:cNvSpPr txBox="1"/>
          <p:nvPr/>
        </p:nvSpPr>
        <p:spPr>
          <a:xfrm>
            <a:off x="12973146" y="11481690"/>
            <a:ext cx="2551981" cy="56425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altLang="zh-CN" dirty="0"/>
              <a:t>32MB/128MB</a:t>
            </a:r>
            <a:endPar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graphicFrame>
        <p:nvGraphicFramePr>
          <p:cNvPr id="18" name="表格 18">
            <a:extLst>
              <a:ext uri="{FF2B5EF4-FFF2-40B4-BE49-F238E27FC236}">
                <a16:creationId xmlns:a16="http://schemas.microsoft.com/office/drawing/2014/main" id="{B8285D99-01AB-554E-A4A4-938303D2A8C9}"/>
              </a:ext>
            </a:extLst>
          </p:cNvPr>
          <p:cNvGraphicFramePr>
            <a:graphicFrameLocks noGrp="1"/>
          </p:cNvGraphicFramePr>
          <p:nvPr>
            <p:extLst>
              <p:ext uri="{D42A27DB-BD31-4B8C-83A1-F6EECF244321}">
                <p14:modId xmlns:p14="http://schemas.microsoft.com/office/powerpoint/2010/main" val="746093099"/>
              </p:ext>
            </p:extLst>
          </p:nvPr>
        </p:nvGraphicFramePr>
        <p:xfrm>
          <a:off x="13780716" y="3183929"/>
          <a:ext cx="9182076" cy="2306318"/>
        </p:xfrm>
        <a:graphic>
          <a:graphicData uri="http://schemas.openxmlformats.org/drawingml/2006/table">
            <a:tbl>
              <a:tblPr firstRow="1" bandRow="1">
                <a:tableStyleId>{5940675A-B579-460E-94D1-54222C63F5DA}</a:tableStyleId>
              </a:tblPr>
              <a:tblGrid>
                <a:gridCol w="2295519">
                  <a:extLst>
                    <a:ext uri="{9D8B030D-6E8A-4147-A177-3AD203B41FA5}">
                      <a16:colId xmlns:a16="http://schemas.microsoft.com/office/drawing/2014/main" val="1681340587"/>
                    </a:ext>
                  </a:extLst>
                </a:gridCol>
                <a:gridCol w="2295519">
                  <a:extLst>
                    <a:ext uri="{9D8B030D-6E8A-4147-A177-3AD203B41FA5}">
                      <a16:colId xmlns:a16="http://schemas.microsoft.com/office/drawing/2014/main" val="3461533358"/>
                    </a:ext>
                  </a:extLst>
                </a:gridCol>
                <a:gridCol w="2295519">
                  <a:extLst>
                    <a:ext uri="{9D8B030D-6E8A-4147-A177-3AD203B41FA5}">
                      <a16:colId xmlns:a16="http://schemas.microsoft.com/office/drawing/2014/main" val="2749121513"/>
                    </a:ext>
                  </a:extLst>
                </a:gridCol>
                <a:gridCol w="2295519">
                  <a:extLst>
                    <a:ext uri="{9D8B030D-6E8A-4147-A177-3AD203B41FA5}">
                      <a16:colId xmlns:a16="http://schemas.microsoft.com/office/drawing/2014/main" val="2221411737"/>
                    </a:ext>
                  </a:extLst>
                </a:gridCol>
              </a:tblGrid>
              <a:tr h="1153159">
                <a:tc>
                  <a:txBody>
                    <a:bodyPr/>
                    <a:lstStyle/>
                    <a:p>
                      <a:r>
                        <a:rPr lang="en-US" altLang="zh-CN" sz="2800" dirty="0"/>
                        <a:t>A</a:t>
                      </a:r>
                      <a:endParaRPr lang="zh-CN" altLang="en-US" sz="28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altLang="zh-CN" sz="2800" dirty="0"/>
                        <a:t>B</a:t>
                      </a:r>
                      <a:endParaRPr lang="zh-CN" altLang="en-US" sz="28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altLang="zh-CN" sz="2800" dirty="0"/>
                        <a:t>C</a:t>
                      </a:r>
                      <a:endParaRPr lang="zh-CN" altLang="en-US" sz="28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altLang="zh-CN" sz="2800" dirty="0"/>
                        <a:t>D</a:t>
                      </a:r>
                      <a:endParaRPr lang="zh-CN" altLang="en-US" sz="28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724859915"/>
                  </a:ext>
                </a:extLst>
              </a:tr>
              <a:tr h="1153159">
                <a:tc>
                  <a:txBody>
                    <a:bodyPr/>
                    <a:lstStyle/>
                    <a:p>
                      <a:endParaRPr lang="zh-CN" alt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zh-CN" alt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zh-CN" alt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zh-CN" alt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739822407"/>
                  </a:ext>
                </a:extLst>
              </a:tr>
            </a:tbl>
          </a:graphicData>
        </a:graphic>
      </p:graphicFrame>
      <p:pic>
        <p:nvPicPr>
          <p:cNvPr id="19" name="wf_8k" descr="wf_8k">
            <a:hlinkClick r:id="" action="ppaction://media"/>
            <a:extLst>
              <a:ext uri="{FF2B5EF4-FFF2-40B4-BE49-F238E27FC236}">
                <a16:creationId xmlns:a16="http://schemas.microsoft.com/office/drawing/2014/main" id="{82734B8C-0FA2-6144-B55A-4937804977F2}"/>
              </a:ext>
            </a:extLst>
          </p:cNvPr>
          <p:cNvPicPr>
            <a:picLocks noChangeAspect="1"/>
          </p:cNvPicPr>
          <p:nvPr>
            <a:audioFile r:link="rId2"/>
            <p:extLst>
              <p:ext uri="{DAA4B4D4-6D71-4841-9C94-3DE7FCFB9230}">
                <p14:media xmlns:p14="http://schemas.microsoft.com/office/powerpoint/2010/main" r:embed="rId1"/>
              </p:ext>
            </p:extLst>
          </p:nvPr>
        </p:nvPicPr>
        <p:blipFill>
          <a:blip r:embed="rId15"/>
          <a:stretch>
            <a:fillRect/>
          </a:stretch>
        </p:blipFill>
        <p:spPr>
          <a:xfrm>
            <a:off x="14581850" y="4531278"/>
            <a:ext cx="812800" cy="812800"/>
          </a:xfrm>
          <a:prstGeom prst="rect">
            <a:avLst/>
          </a:prstGeom>
        </p:spPr>
      </p:pic>
      <p:pic>
        <p:nvPicPr>
          <p:cNvPr id="20" name="wf_16k" descr="wf_16k">
            <a:hlinkClick r:id="" action="ppaction://media"/>
            <a:extLst>
              <a:ext uri="{FF2B5EF4-FFF2-40B4-BE49-F238E27FC236}">
                <a16:creationId xmlns:a16="http://schemas.microsoft.com/office/drawing/2014/main" id="{3EEB85B6-BCA7-C047-BCF6-5D34F654E015}"/>
              </a:ext>
            </a:extLst>
          </p:cNvPr>
          <p:cNvPicPr>
            <a:picLocks noChangeAspect="1"/>
          </p:cNvPicPr>
          <p:nvPr>
            <a:audioFile r:link="rId4"/>
            <p:extLst>
              <p:ext uri="{DAA4B4D4-6D71-4841-9C94-3DE7FCFB9230}">
                <p14:media xmlns:p14="http://schemas.microsoft.com/office/powerpoint/2010/main" r:embed="rId3"/>
              </p:ext>
            </p:extLst>
          </p:nvPr>
        </p:nvPicPr>
        <p:blipFill>
          <a:blip r:embed="rId15"/>
          <a:stretch>
            <a:fillRect/>
          </a:stretch>
        </p:blipFill>
        <p:spPr>
          <a:xfrm>
            <a:off x="16778774" y="4531278"/>
            <a:ext cx="812800" cy="812800"/>
          </a:xfrm>
          <a:prstGeom prst="rect">
            <a:avLst/>
          </a:prstGeom>
        </p:spPr>
      </p:pic>
      <p:pic>
        <p:nvPicPr>
          <p:cNvPr id="21" name="wf_32k" descr="wf_32k">
            <a:hlinkClick r:id="" action="ppaction://media"/>
            <a:extLst>
              <a:ext uri="{FF2B5EF4-FFF2-40B4-BE49-F238E27FC236}">
                <a16:creationId xmlns:a16="http://schemas.microsoft.com/office/drawing/2014/main" id="{B0617009-7493-8048-92AC-4103B22731C0}"/>
              </a:ext>
            </a:extLst>
          </p:cNvPr>
          <p:cNvPicPr>
            <a:picLocks noChangeAspect="1"/>
          </p:cNvPicPr>
          <p:nvPr>
            <a:audioFile r:link="rId6"/>
            <p:extLst>
              <p:ext uri="{DAA4B4D4-6D71-4841-9C94-3DE7FCFB9230}">
                <p14:media xmlns:p14="http://schemas.microsoft.com/office/powerpoint/2010/main" r:embed="rId5"/>
              </p:ext>
            </p:extLst>
          </p:nvPr>
        </p:nvPicPr>
        <p:blipFill>
          <a:blip r:embed="rId15"/>
          <a:stretch>
            <a:fillRect/>
          </a:stretch>
        </p:blipFill>
        <p:spPr>
          <a:xfrm>
            <a:off x="19057983" y="4531278"/>
            <a:ext cx="812800" cy="812800"/>
          </a:xfrm>
          <a:prstGeom prst="rect">
            <a:avLst/>
          </a:prstGeom>
        </p:spPr>
      </p:pic>
      <p:pic>
        <p:nvPicPr>
          <p:cNvPr id="22" name="wf_48k" descr="wf_48k">
            <a:hlinkClick r:id="" action="ppaction://media"/>
            <a:extLst>
              <a:ext uri="{FF2B5EF4-FFF2-40B4-BE49-F238E27FC236}">
                <a16:creationId xmlns:a16="http://schemas.microsoft.com/office/drawing/2014/main" id="{1859AEB7-0C69-3549-957D-5EF48901CB55}"/>
              </a:ext>
            </a:extLst>
          </p:cNvPr>
          <p:cNvPicPr>
            <a:picLocks noChangeAspect="1"/>
          </p:cNvPicPr>
          <p:nvPr>
            <a:audioFile r:link="rId8"/>
            <p:extLst>
              <p:ext uri="{DAA4B4D4-6D71-4841-9C94-3DE7FCFB9230}">
                <p14:media xmlns:p14="http://schemas.microsoft.com/office/powerpoint/2010/main" r:embed="rId7"/>
              </p:ext>
            </p:extLst>
          </p:nvPr>
        </p:nvPicPr>
        <p:blipFill>
          <a:blip r:embed="rId15"/>
          <a:stretch>
            <a:fillRect/>
          </a:stretch>
        </p:blipFill>
        <p:spPr>
          <a:xfrm>
            <a:off x="21507129" y="4555581"/>
            <a:ext cx="812800" cy="812800"/>
          </a:xfrm>
          <a:prstGeom prst="rect">
            <a:avLst/>
          </a:prstGeom>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029" fill="hold"/>
                                        <p:tgtEl>
                                          <p:spTgt spid="19"/>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4029" fill="hold"/>
                                        <p:tgtEl>
                                          <p:spTgt spid="20"/>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14029" fill="hold"/>
                                        <p:tgtEl>
                                          <p:spTgt spid="21"/>
                                        </p:tgtEl>
                                      </p:cBhvr>
                                    </p:cmd>
                                  </p:childTnLst>
                                </p:cTn>
                              </p:par>
                            </p:childTnLst>
                          </p:cTn>
                        </p:par>
                      </p:childTnLst>
                    </p:cTn>
                  </p:par>
                  <p:par>
                    <p:cTn id="15" fill="hold">
                      <p:stCondLst>
                        <p:cond delay="indefinite"/>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14029" fill="hold"/>
                                        <p:tgtEl>
                                          <p:spTgt spid="2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9" fill="hold" display="0">
                  <p:stCondLst>
                    <p:cond delay="indefinite"/>
                  </p:stCondLst>
                  <p:endCondLst>
                    <p:cond evt="onStopAudio" delay="0">
                      <p:tgtEl>
                        <p:sldTgt/>
                      </p:tgtEl>
                    </p:cond>
                  </p:endCondLst>
                </p:cTn>
                <p:tgtEl>
                  <p:spTgt spid="19"/>
                </p:tgtEl>
              </p:cMediaNode>
            </p:audio>
            <p:audio>
              <p:cMediaNode vol="80000">
                <p:cTn id="20" fill="hold" display="0">
                  <p:stCondLst>
                    <p:cond delay="indefinite"/>
                  </p:stCondLst>
                  <p:endCondLst>
                    <p:cond evt="onStopAudio" delay="0">
                      <p:tgtEl>
                        <p:sldTgt/>
                      </p:tgtEl>
                    </p:cond>
                  </p:endCondLst>
                </p:cTn>
                <p:tgtEl>
                  <p:spTgt spid="20"/>
                </p:tgtEl>
              </p:cMediaNode>
            </p:audio>
            <p:audio>
              <p:cMediaNode vol="80000">
                <p:cTn id="21" fill="hold" display="0">
                  <p:stCondLst>
                    <p:cond delay="indefinite"/>
                  </p:stCondLst>
                  <p:endCondLst>
                    <p:cond evt="onStopAudio" delay="0">
                      <p:tgtEl>
                        <p:sldTgt/>
                      </p:tgtEl>
                    </p:cond>
                  </p:endCondLst>
                </p:cTn>
                <p:tgtEl>
                  <p:spTgt spid="21"/>
                </p:tgtEl>
              </p:cMediaNode>
            </p:audio>
            <p:audio>
              <p:cMediaNode vol="80000">
                <p:cTn id="22" fill="hold" display="0">
                  <p:stCondLst>
                    <p:cond delay="indefinite"/>
                  </p:stCondLst>
                  <p:endCondLst>
                    <p:cond evt="onStopAudio" delay="0">
                      <p:tgtEl>
                        <p:sldTgt/>
                      </p:tgtEl>
                    </p:cond>
                  </p:endCondLst>
                </p:cTn>
                <p:tgtEl>
                  <p:spTgt spid="2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7" name="字节跳动ByteDance-PPT-0724-03.jpg" descr="字节跳动ByteDance-PPT-0724-03.jpg"/>
          <p:cNvPicPr>
            <a:picLocks noChangeAspect="1"/>
          </p:cNvPicPr>
          <p:nvPr/>
        </p:nvPicPr>
        <p:blipFill>
          <a:blip r:embed="rId3"/>
          <a:stretch>
            <a:fillRect/>
          </a:stretch>
        </p:blipFill>
        <p:spPr>
          <a:xfrm>
            <a:off x="-293701" y="1"/>
            <a:ext cx="24666873" cy="13887450"/>
          </a:xfrm>
          <a:prstGeom prst="rect">
            <a:avLst/>
          </a:prstGeom>
          <a:ln w="12700">
            <a:miter lim="400000"/>
          </a:ln>
        </p:spPr>
      </p:pic>
      <p:sp>
        <p:nvSpPr>
          <p:cNvPr id="138" name="为什么要做RTC？"/>
          <p:cNvSpPr txBox="1"/>
          <p:nvPr/>
        </p:nvSpPr>
        <p:spPr>
          <a:xfrm>
            <a:off x="803872" y="1399628"/>
            <a:ext cx="9374361" cy="102592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6000">
                <a:solidFill>
                  <a:srgbClr val="5E5E5E"/>
                </a:solidFill>
              </a:defRPr>
            </a:lvl1pPr>
          </a:lstStyle>
          <a:p>
            <a:r>
              <a:rPr dirty="0" err="1"/>
              <a:t>为什么</a:t>
            </a:r>
            <a:r>
              <a:rPr lang="zh-CN" altLang="en-US" dirty="0"/>
              <a:t>需要语音频编码器</a:t>
            </a:r>
            <a:r>
              <a:rPr dirty="0"/>
              <a:t>？</a:t>
            </a:r>
          </a:p>
        </p:txBody>
      </p:sp>
      <p:graphicFrame>
        <p:nvGraphicFramePr>
          <p:cNvPr id="3" name="表格 2">
            <a:extLst>
              <a:ext uri="{FF2B5EF4-FFF2-40B4-BE49-F238E27FC236}">
                <a16:creationId xmlns:a16="http://schemas.microsoft.com/office/drawing/2014/main" id="{03C7ACA3-F76F-6E4D-9291-08BE978673CA}"/>
              </a:ext>
            </a:extLst>
          </p:cNvPr>
          <p:cNvGraphicFramePr>
            <a:graphicFrameLocks noGrp="1"/>
          </p:cNvGraphicFramePr>
          <p:nvPr>
            <p:extLst>
              <p:ext uri="{D42A27DB-BD31-4B8C-83A1-F6EECF244321}">
                <p14:modId xmlns:p14="http://schemas.microsoft.com/office/powerpoint/2010/main" val="2296974484"/>
              </p:ext>
            </p:extLst>
          </p:nvPr>
        </p:nvGraphicFramePr>
        <p:xfrm>
          <a:off x="803871" y="3195047"/>
          <a:ext cx="10878573" cy="6116999"/>
        </p:xfrm>
        <a:graphic>
          <a:graphicData uri="http://schemas.openxmlformats.org/drawingml/2006/table">
            <a:tbl>
              <a:tblPr/>
              <a:tblGrid>
                <a:gridCol w="1433830">
                  <a:extLst>
                    <a:ext uri="{9D8B030D-6E8A-4147-A177-3AD203B41FA5}">
                      <a16:colId xmlns:a16="http://schemas.microsoft.com/office/drawing/2014/main" val="2079942471"/>
                    </a:ext>
                  </a:extLst>
                </a:gridCol>
                <a:gridCol w="1651667">
                  <a:extLst>
                    <a:ext uri="{9D8B030D-6E8A-4147-A177-3AD203B41FA5}">
                      <a16:colId xmlns:a16="http://schemas.microsoft.com/office/drawing/2014/main" val="1137166787"/>
                    </a:ext>
                  </a:extLst>
                </a:gridCol>
                <a:gridCol w="797357">
                  <a:extLst>
                    <a:ext uri="{9D8B030D-6E8A-4147-A177-3AD203B41FA5}">
                      <a16:colId xmlns:a16="http://schemas.microsoft.com/office/drawing/2014/main" val="2311175402"/>
                    </a:ext>
                  </a:extLst>
                </a:gridCol>
                <a:gridCol w="1395374">
                  <a:extLst>
                    <a:ext uri="{9D8B030D-6E8A-4147-A177-3AD203B41FA5}">
                      <a16:colId xmlns:a16="http://schemas.microsoft.com/office/drawing/2014/main" val="606466662"/>
                    </a:ext>
                  </a:extLst>
                </a:gridCol>
                <a:gridCol w="2078823">
                  <a:extLst>
                    <a:ext uri="{9D8B030D-6E8A-4147-A177-3AD203B41FA5}">
                      <a16:colId xmlns:a16="http://schemas.microsoft.com/office/drawing/2014/main" val="3855864491"/>
                    </a:ext>
                  </a:extLst>
                </a:gridCol>
                <a:gridCol w="1537758">
                  <a:extLst>
                    <a:ext uri="{9D8B030D-6E8A-4147-A177-3AD203B41FA5}">
                      <a16:colId xmlns:a16="http://schemas.microsoft.com/office/drawing/2014/main" val="3380241003"/>
                    </a:ext>
                  </a:extLst>
                </a:gridCol>
                <a:gridCol w="1983764">
                  <a:extLst>
                    <a:ext uri="{9D8B030D-6E8A-4147-A177-3AD203B41FA5}">
                      <a16:colId xmlns:a16="http://schemas.microsoft.com/office/drawing/2014/main" val="326097212"/>
                    </a:ext>
                  </a:extLst>
                </a:gridCol>
              </a:tblGrid>
              <a:tr h="1122064">
                <a:tc>
                  <a:txBody>
                    <a:bodyPr/>
                    <a:lstStyle/>
                    <a:p>
                      <a:pPr algn="ctr" fontAlgn="ctr" latinLnBrk="0"/>
                      <a:r>
                        <a:rPr lang="zh-CN" altLang="en-US" sz="2800" b="1" i="0" dirty="0">
                          <a:effectLst/>
                          <a:latin typeface="+mn-ea"/>
                          <a:ea typeface="+mn-ea"/>
                        </a:rPr>
                        <a:t>采样率</a:t>
                      </a:r>
                    </a:p>
                  </a:txBody>
                  <a:tcPr anchor="ctr">
                    <a:lnL w="9525" cap="flat" cmpd="sng" algn="ctr">
                      <a:solidFill>
                        <a:srgbClr val="DEE0E3"/>
                      </a:solidFill>
                      <a:prstDash val="solid"/>
                      <a:round/>
                      <a:headEnd type="none" w="med" len="med"/>
                      <a:tailEnd type="none" w="med" len="med"/>
                    </a:lnL>
                    <a:lnR w="9525" cap="flat" cmpd="sng" algn="ctr">
                      <a:solidFill>
                        <a:srgbClr val="DEE0E3"/>
                      </a:solidFill>
                      <a:prstDash val="solid"/>
                      <a:round/>
                      <a:headEnd type="none" w="med" len="med"/>
                      <a:tailEnd type="none" w="med" len="med"/>
                    </a:lnR>
                    <a:lnT w="9525" cap="flat" cmpd="sng" algn="ctr">
                      <a:solidFill>
                        <a:srgbClr val="DEE0E3"/>
                      </a:solidFill>
                      <a:prstDash val="solid"/>
                      <a:round/>
                      <a:headEnd type="none" w="med" len="med"/>
                      <a:tailEnd type="none" w="med" len="med"/>
                    </a:lnT>
                    <a:lnB w="9525" cap="flat" cmpd="sng" algn="ctr">
                      <a:solidFill>
                        <a:srgbClr val="DEE0E3"/>
                      </a:solidFill>
                      <a:prstDash val="solid"/>
                      <a:round/>
                      <a:headEnd type="none" w="med" len="med"/>
                      <a:tailEnd type="none" w="med" len="med"/>
                    </a:lnB>
                  </a:tcPr>
                </a:tc>
                <a:tc>
                  <a:txBody>
                    <a:bodyPr/>
                    <a:lstStyle/>
                    <a:p>
                      <a:pPr algn="ctr" fontAlgn="ctr" latinLnBrk="0"/>
                      <a:r>
                        <a:rPr lang="zh-CN" altLang="en-US" sz="2800" b="1" i="0" dirty="0">
                          <a:effectLst/>
                          <a:latin typeface="+mn-ea"/>
                          <a:ea typeface="+mn-ea"/>
                        </a:rPr>
                        <a:t>采样精度</a:t>
                      </a:r>
                    </a:p>
                  </a:txBody>
                  <a:tcPr anchor="ctr">
                    <a:lnL w="9525" cap="flat" cmpd="sng" algn="ctr">
                      <a:solidFill>
                        <a:srgbClr val="DEE0E3"/>
                      </a:solidFill>
                      <a:prstDash val="solid"/>
                      <a:round/>
                      <a:headEnd type="none" w="med" len="med"/>
                      <a:tailEnd type="none" w="med" len="med"/>
                    </a:lnL>
                    <a:lnR w="9525" cap="flat" cmpd="sng" algn="ctr">
                      <a:solidFill>
                        <a:srgbClr val="DEE0E3"/>
                      </a:solidFill>
                      <a:prstDash val="solid"/>
                      <a:round/>
                      <a:headEnd type="none" w="med" len="med"/>
                      <a:tailEnd type="none" w="med" len="med"/>
                    </a:lnR>
                    <a:lnT w="9525" cap="flat" cmpd="sng" algn="ctr">
                      <a:solidFill>
                        <a:srgbClr val="DEE0E3"/>
                      </a:solidFill>
                      <a:prstDash val="solid"/>
                      <a:round/>
                      <a:headEnd type="none" w="med" len="med"/>
                      <a:tailEnd type="none" w="med" len="med"/>
                    </a:lnT>
                    <a:lnB w="9525" cap="flat" cmpd="sng" algn="ctr">
                      <a:solidFill>
                        <a:srgbClr val="DEE0E3"/>
                      </a:solidFill>
                      <a:prstDash val="solid"/>
                      <a:round/>
                      <a:headEnd type="none" w="med" len="med"/>
                      <a:tailEnd type="none" w="med" len="med"/>
                    </a:lnB>
                  </a:tcPr>
                </a:tc>
                <a:tc>
                  <a:txBody>
                    <a:bodyPr/>
                    <a:lstStyle/>
                    <a:p>
                      <a:pPr algn="ctr" fontAlgn="ctr" latinLnBrk="0"/>
                      <a:r>
                        <a:rPr lang="zh-CN" altLang="en" sz="2800" b="1" i="0" dirty="0">
                          <a:effectLst/>
                          <a:latin typeface="+mn-ea"/>
                          <a:ea typeface="+mn-ea"/>
                        </a:rPr>
                        <a:t>声道</a:t>
                      </a:r>
                      <a:r>
                        <a:rPr lang="zh-CN" altLang="en-US" sz="2800" b="1" i="0" dirty="0">
                          <a:effectLst/>
                          <a:latin typeface="+mn-ea"/>
                          <a:ea typeface="+mn-ea"/>
                        </a:rPr>
                        <a:t>数</a:t>
                      </a:r>
                      <a:endParaRPr lang="en" sz="2800" b="1" i="0" dirty="0">
                        <a:effectLst/>
                        <a:latin typeface="+mn-ea"/>
                        <a:ea typeface="+mn-ea"/>
                      </a:endParaRPr>
                    </a:p>
                  </a:txBody>
                  <a:tcPr anchor="ctr">
                    <a:lnL w="9525" cap="flat" cmpd="sng" algn="ctr">
                      <a:solidFill>
                        <a:srgbClr val="DEE0E3"/>
                      </a:solidFill>
                      <a:prstDash val="solid"/>
                      <a:round/>
                      <a:headEnd type="none" w="med" len="med"/>
                      <a:tailEnd type="none" w="med" len="med"/>
                    </a:lnL>
                    <a:lnR w="9525" cap="flat" cmpd="sng" algn="ctr">
                      <a:solidFill>
                        <a:srgbClr val="DEE0E3"/>
                      </a:solidFill>
                      <a:prstDash val="solid"/>
                      <a:round/>
                      <a:headEnd type="none" w="med" len="med"/>
                      <a:tailEnd type="none" w="med" len="med"/>
                    </a:lnR>
                    <a:lnT w="9525" cap="flat" cmpd="sng" algn="ctr">
                      <a:solidFill>
                        <a:srgbClr val="DEE0E3"/>
                      </a:solidFill>
                      <a:prstDash val="solid"/>
                      <a:round/>
                      <a:headEnd type="none" w="med" len="med"/>
                      <a:tailEnd type="none" w="med" len="med"/>
                    </a:lnT>
                    <a:lnB w="9525" cap="flat" cmpd="sng" algn="ctr">
                      <a:solidFill>
                        <a:srgbClr val="DEE0E3"/>
                      </a:solidFill>
                      <a:prstDash val="solid"/>
                      <a:round/>
                      <a:headEnd type="none" w="med" len="med"/>
                      <a:tailEnd type="none" w="med" len="med"/>
                    </a:lnB>
                  </a:tcPr>
                </a:tc>
                <a:tc>
                  <a:txBody>
                    <a:bodyPr/>
                    <a:lstStyle/>
                    <a:p>
                      <a:pPr algn="ctr" fontAlgn="ctr" latinLnBrk="0"/>
                      <a:r>
                        <a:rPr lang="zh-CN" altLang="en-US" sz="2800" b="1" i="0" dirty="0">
                          <a:effectLst/>
                          <a:latin typeface="+mn-ea"/>
                          <a:ea typeface="+mn-ea"/>
                        </a:rPr>
                        <a:t>码率</a:t>
                      </a:r>
                      <a:r>
                        <a:rPr lang="en-US" altLang="zh-CN" sz="2800" b="1" i="0" dirty="0">
                          <a:effectLst/>
                          <a:latin typeface="+mn-ea"/>
                          <a:ea typeface="+mn-ea"/>
                        </a:rPr>
                        <a:t>(</a:t>
                      </a:r>
                      <a:r>
                        <a:rPr lang="en" sz="2800" b="1" i="0" dirty="0">
                          <a:effectLst/>
                          <a:latin typeface="+mn-ea"/>
                          <a:ea typeface="+mn-ea"/>
                        </a:rPr>
                        <a:t>kbps)</a:t>
                      </a:r>
                    </a:p>
                  </a:txBody>
                  <a:tcPr anchor="ctr">
                    <a:lnL w="9525" cap="flat" cmpd="sng" algn="ctr">
                      <a:solidFill>
                        <a:srgbClr val="DEE0E3"/>
                      </a:solidFill>
                      <a:prstDash val="solid"/>
                      <a:round/>
                      <a:headEnd type="none" w="med" len="med"/>
                      <a:tailEnd type="none" w="med" len="med"/>
                    </a:lnL>
                    <a:lnR w="9525" cap="flat" cmpd="sng" algn="ctr">
                      <a:solidFill>
                        <a:srgbClr val="DEE0E3"/>
                      </a:solidFill>
                      <a:prstDash val="solid"/>
                      <a:round/>
                      <a:headEnd type="none" w="med" len="med"/>
                      <a:tailEnd type="none" w="med" len="med"/>
                    </a:lnR>
                    <a:lnT w="9525" cap="flat" cmpd="sng" algn="ctr">
                      <a:solidFill>
                        <a:srgbClr val="DEE0E3"/>
                      </a:solidFill>
                      <a:prstDash val="solid"/>
                      <a:round/>
                      <a:headEnd type="none" w="med" len="med"/>
                      <a:tailEnd type="none" w="med" len="med"/>
                    </a:lnT>
                    <a:lnB w="9525" cap="flat" cmpd="sng" algn="ctr">
                      <a:solidFill>
                        <a:srgbClr val="DEE0E3"/>
                      </a:solidFill>
                      <a:prstDash val="solid"/>
                      <a:round/>
                      <a:headEnd type="none" w="med" len="med"/>
                      <a:tailEnd type="none" w="med" len="med"/>
                    </a:lnB>
                  </a:tcPr>
                </a:tc>
                <a:tc>
                  <a:txBody>
                    <a:bodyPr/>
                    <a:lstStyle/>
                    <a:p>
                      <a:pPr algn="ctr" fontAlgn="ctr" latinLnBrk="0"/>
                      <a:r>
                        <a:rPr lang="en-US" altLang="zh-CN" sz="2800" b="1" i="0" dirty="0">
                          <a:effectLst/>
                          <a:latin typeface="+mn-ea"/>
                          <a:ea typeface="+mn-ea"/>
                        </a:rPr>
                        <a:t>1</a:t>
                      </a:r>
                      <a:r>
                        <a:rPr lang="zh-CN" altLang="en-US" sz="2800" b="1" i="0" dirty="0">
                          <a:effectLst/>
                          <a:latin typeface="+mn-ea"/>
                          <a:ea typeface="+mn-ea"/>
                        </a:rPr>
                        <a:t>小时数据量</a:t>
                      </a:r>
                    </a:p>
                  </a:txBody>
                  <a:tcPr anchor="ctr">
                    <a:lnL w="9525" cap="flat" cmpd="sng" algn="ctr">
                      <a:solidFill>
                        <a:srgbClr val="DEE0E3"/>
                      </a:solidFill>
                      <a:prstDash val="solid"/>
                      <a:round/>
                      <a:headEnd type="none" w="med" len="med"/>
                      <a:tailEnd type="none" w="med" len="med"/>
                    </a:lnL>
                    <a:lnR w="9525" cap="flat" cmpd="sng" algn="ctr">
                      <a:solidFill>
                        <a:srgbClr val="DEE0E3"/>
                      </a:solidFill>
                      <a:prstDash val="solid"/>
                      <a:round/>
                      <a:headEnd type="none" w="med" len="med"/>
                      <a:tailEnd type="none" w="med" len="med"/>
                    </a:lnR>
                    <a:lnT w="9525" cap="flat" cmpd="sng" algn="ctr">
                      <a:solidFill>
                        <a:srgbClr val="DEE0E3"/>
                      </a:solidFill>
                      <a:prstDash val="solid"/>
                      <a:round/>
                      <a:headEnd type="none" w="med" len="med"/>
                      <a:tailEnd type="none" w="med" len="med"/>
                    </a:lnT>
                    <a:lnB w="9525" cap="flat" cmpd="sng" algn="ctr">
                      <a:solidFill>
                        <a:srgbClr val="DEE0E3"/>
                      </a:solidFill>
                      <a:prstDash val="solid"/>
                      <a:round/>
                      <a:headEnd type="none" w="med" len="med"/>
                      <a:tailEnd type="none" w="med" len="med"/>
                    </a:lnB>
                  </a:tcPr>
                </a:tc>
                <a:tc>
                  <a:txBody>
                    <a:bodyPr/>
                    <a:lstStyle/>
                    <a:p>
                      <a:pPr algn="ctr" fontAlgn="ctr" latinLnBrk="0"/>
                      <a:r>
                        <a:rPr lang="zh-CN" altLang="en-US" sz="2800" b="1" i="0" dirty="0">
                          <a:effectLst/>
                          <a:latin typeface="+mn-ea"/>
                          <a:ea typeface="+mn-ea"/>
                        </a:rPr>
                        <a:t>典型码率</a:t>
                      </a:r>
                      <a:r>
                        <a:rPr lang="en-US" altLang="zh-CN" sz="2800" b="1" i="0" dirty="0">
                          <a:effectLst/>
                          <a:latin typeface="+mn-ea"/>
                          <a:ea typeface="+mn-ea"/>
                        </a:rPr>
                        <a:t>(</a:t>
                      </a:r>
                      <a:r>
                        <a:rPr lang="en" sz="2800" b="1" i="0" dirty="0">
                          <a:effectLst/>
                          <a:latin typeface="+mn-ea"/>
                          <a:ea typeface="+mn-ea"/>
                        </a:rPr>
                        <a:t>kbps)</a:t>
                      </a:r>
                    </a:p>
                  </a:txBody>
                  <a:tcPr anchor="ctr">
                    <a:lnL w="9525" cap="flat" cmpd="sng" algn="ctr">
                      <a:solidFill>
                        <a:srgbClr val="DEE0E3"/>
                      </a:solidFill>
                      <a:prstDash val="solid"/>
                      <a:round/>
                      <a:headEnd type="none" w="med" len="med"/>
                      <a:tailEnd type="none" w="med" len="med"/>
                    </a:lnL>
                    <a:lnR w="9525" cap="flat" cmpd="sng" algn="ctr">
                      <a:solidFill>
                        <a:srgbClr val="DEE0E3"/>
                      </a:solidFill>
                      <a:prstDash val="solid"/>
                      <a:round/>
                      <a:headEnd type="none" w="med" len="med"/>
                      <a:tailEnd type="none" w="med" len="med"/>
                    </a:lnR>
                    <a:lnT w="9525" cap="flat" cmpd="sng" algn="ctr">
                      <a:solidFill>
                        <a:srgbClr val="DEE0E3"/>
                      </a:solidFill>
                      <a:prstDash val="solid"/>
                      <a:round/>
                      <a:headEnd type="none" w="med" len="med"/>
                      <a:tailEnd type="none" w="med" len="med"/>
                    </a:lnT>
                    <a:lnB w="9525" cap="flat" cmpd="sng" algn="ctr">
                      <a:solidFill>
                        <a:srgbClr val="DEE0E3"/>
                      </a:solidFill>
                      <a:prstDash val="solid"/>
                      <a:round/>
                      <a:headEnd type="none" w="med" len="med"/>
                      <a:tailEnd type="none" w="med" len="med"/>
                    </a:lnB>
                  </a:tcPr>
                </a:tc>
                <a:tc>
                  <a:txBody>
                    <a:bodyPr/>
                    <a:lstStyle/>
                    <a:p>
                      <a:pPr algn="ctr" fontAlgn="ctr" latinLnBrk="0"/>
                      <a:r>
                        <a:rPr lang="zh-CN" altLang="en-US" sz="2800" b="1" i="0" dirty="0">
                          <a:effectLst/>
                          <a:latin typeface="+mn-ea"/>
                          <a:ea typeface="+mn-ea"/>
                        </a:rPr>
                        <a:t>压缩比</a:t>
                      </a:r>
                    </a:p>
                  </a:txBody>
                  <a:tcPr anchor="ctr">
                    <a:lnL w="9525" cap="flat" cmpd="sng" algn="ctr">
                      <a:solidFill>
                        <a:srgbClr val="DEE0E3"/>
                      </a:solidFill>
                      <a:prstDash val="solid"/>
                      <a:round/>
                      <a:headEnd type="none" w="med" len="med"/>
                      <a:tailEnd type="none" w="med" len="med"/>
                    </a:lnL>
                    <a:lnR w="9525" cap="flat" cmpd="sng" algn="ctr">
                      <a:solidFill>
                        <a:srgbClr val="DEE0E3"/>
                      </a:solidFill>
                      <a:prstDash val="solid"/>
                      <a:round/>
                      <a:headEnd type="none" w="med" len="med"/>
                      <a:tailEnd type="none" w="med" len="med"/>
                    </a:lnR>
                    <a:lnT w="9525" cap="flat" cmpd="sng" algn="ctr">
                      <a:solidFill>
                        <a:srgbClr val="DEE0E3"/>
                      </a:solidFill>
                      <a:prstDash val="solid"/>
                      <a:round/>
                      <a:headEnd type="none" w="med" len="med"/>
                      <a:tailEnd type="none" w="med" len="med"/>
                    </a:lnT>
                    <a:lnB w="9525" cap="flat" cmpd="sng" algn="ctr">
                      <a:solidFill>
                        <a:srgbClr val="DEE0E3"/>
                      </a:solidFill>
                      <a:prstDash val="solid"/>
                      <a:round/>
                      <a:headEnd type="none" w="med" len="med"/>
                      <a:tailEnd type="none" w="med" len="med"/>
                    </a:lnB>
                  </a:tcPr>
                </a:tc>
                <a:extLst>
                  <a:ext uri="{0D108BD9-81ED-4DB2-BD59-A6C34878D82A}">
                    <a16:rowId xmlns:a16="http://schemas.microsoft.com/office/drawing/2014/main" val="4154116245"/>
                  </a:ext>
                </a:extLst>
              </a:tr>
              <a:tr h="724667">
                <a:tc>
                  <a:txBody>
                    <a:bodyPr/>
                    <a:lstStyle/>
                    <a:p>
                      <a:pPr algn="ctr" fontAlgn="ctr" latinLnBrk="0"/>
                      <a:r>
                        <a:rPr lang="en-US" altLang="zh-CN" sz="2800" b="0" i="0">
                          <a:effectLst/>
                          <a:latin typeface="KaiTi" panose="02010609060101010101" pitchFamily="49" charset="-122"/>
                          <a:ea typeface="KaiTi" panose="02010609060101010101" pitchFamily="49" charset="-122"/>
                        </a:rPr>
                        <a:t>8000</a:t>
                      </a:r>
                    </a:p>
                  </a:txBody>
                  <a:tcPr anchor="ctr">
                    <a:lnL w="9525" cap="flat" cmpd="sng" algn="ctr">
                      <a:solidFill>
                        <a:srgbClr val="DEE0E3"/>
                      </a:solidFill>
                      <a:prstDash val="solid"/>
                      <a:round/>
                      <a:headEnd type="none" w="med" len="med"/>
                      <a:tailEnd type="none" w="med" len="med"/>
                    </a:lnL>
                    <a:lnR w="9525" cap="flat" cmpd="sng" algn="ctr">
                      <a:solidFill>
                        <a:srgbClr val="DEE0E3"/>
                      </a:solidFill>
                      <a:prstDash val="solid"/>
                      <a:round/>
                      <a:headEnd type="none" w="med" len="med"/>
                      <a:tailEnd type="none" w="med" len="med"/>
                    </a:lnR>
                    <a:lnT w="9525" cap="flat" cmpd="sng" algn="ctr">
                      <a:solidFill>
                        <a:srgbClr val="DEE0E3"/>
                      </a:solidFill>
                      <a:prstDash val="solid"/>
                      <a:round/>
                      <a:headEnd type="none" w="med" len="med"/>
                      <a:tailEnd type="none" w="med" len="med"/>
                    </a:lnT>
                    <a:lnB w="9525" cap="flat" cmpd="sng" algn="ctr">
                      <a:solidFill>
                        <a:srgbClr val="DEE0E3"/>
                      </a:solidFill>
                      <a:prstDash val="solid"/>
                      <a:round/>
                      <a:headEnd type="none" w="med" len="med"/>
                      <a:tailEnd type="none" w="med" len="med"/>
                    </a:lnB>
                  </a:tcPr>
                </a:tc>
                <a:tc>
                  <a:txBody>
                    <a:bodyPr/>
                    <a:lstStyle/>
                    <a:p>
                      <a:pPr algn="ctr" fontAlgn="ctr" latinLnBrk="0"/>
                      <a:r>
                        <a:rPr lang="en-US" altLang="zh-CN" sz="2800" b="0" i="0" dirty="0">
                          <a:effectLst/>
                          <a:latin typeface="KaiTi" panose="02010609060101010101" pitchFamily="49" charset="-122"/>
                          <a:ea typeface="KaiTi" panose="02010609060101010101" pitchFamily="49" charset="-122"/>
                        </a:rPr>
                        <a:t>16</a:t>
                      </a:r>
                      <a:r>
                        <a:rPr lang="zh-CN" altLang="en-US" sz="2800" b="0" i="0" dirty="0">
                          <a:effectLst/>
                          <a:latin typeface="KaiTi" panose="02010609060101010101" pitchFamily="49" charset="-122"/>
                          <a:ea typeface="KaiTi" panose="02010609060101010101" pitchFamily="49" charset="-122"/>
                        </a:rPr>
                        <a:t>比特</a:t>
                      </a:r>
                    </a:p>
                  </a:txBody>
                  <a:tcPr anchor="ctr">
                    <a:lnL w="9525" cap="flat" cmpd="sng" algn="ctr">
                      <a:solidFill>
                        <a:srgbClr val="DEE0E3"/>
                      </a:solidFill>
                      <a:prstDash val="solid"/>
                      <a:round/>
                      <a:headEnd type="none" w="med" len="med"/>
                      <a:tailEnd type="none" w="med" len="med"/>
                    </a:lnL>
                    <a:lnR w="9525" cap="flat" cmpd="sng" algn="ctr">
                      <a:solidFill>
                        <a:srgbClr val="DEE0E3"/>
                      </a:solidFill>
                      <a:prstDash val="solid"/>
                      <a:round/>
                      <a:headEnd type="none" w="med" len="med"/>
                      <a:tailEnd type="none" w="med" len="med"/>
                    </a:lnR>
                    <a:lnT w="9525" cap="flat" cmpd="sng" algn="ctr">
                      <a:solidFill>
                        <a:srgbClr val="DEE0E3"/>
                      </a:solidFill>
                      <a:prstDash val="solid"/>
                      <a:round/>
                      <a:headEnd type="none" w="med" len="med"/>
                      <a:tailEnd type="none" w="med" len="med"/>
                    </a:lnT>
                    <a:lnB w="9525" cap="flat" cmpd="sng" algn="ctr">
                      <a:solidFill>
                        <a:srgbClr val="DEE0E3"/>
                      </a:solidFill>
                      <a:prstDash val="solid"/>
                      <a:round/>
                      <a:headEnd type="none" w="med" len="med"/>
                      <a:tailEnd type="none" w="med" len="med"/>
                    </a:lnB>
                  </a:tcPr>
                </a:tc>
                <a:tc>
                  <a:txBody>
                    <a:bodyPr/>
                    <a:lstStyle/>
                    <a:p>
                      <a:pPr algn="ctr" fontAlgn="ctr" latinLnBrk="0"/>
                      <a:r>
                        <a:rPr lang="en-US" altLang="zh-CN" sz="2800" b="0" i="0" dirty="0">
                          <a:effectLst/>
                          <a:latin typeface="KaiTi" panose="02010609060101010101" pitchFamily="49" charset="-122"/>
                          <a:ea typeface="KaiTi" panose="02010609060101010101" pitchFamily="49" charset="-122"/>
                        </a:rPr>
                        <a:t>1</a:t>
                      </a:r>
                    </a:p>
                  </a:txBody>
                  <a:tcPr anchor="ctr">
                    <a:lnL w="9525" cap="flat" cmpd="sng" algn="ctr">
                      <a:solidFill>
                        <a:srgbClr val="DEE0E3"/>
                      </a:solidFill>
                      <a:prstDash val="solid"/>
                      <a:round/>
                      <a:headEnd type="none" w="med" len="med"/>
                      <a:tailEnd type="none" w="med" len="med"/>
                    </a:lnL>
                    <a:lnR w="9525" cap="flat" cmpd="sng" algn="ctr">
                      <a:solidFill>
                        <a:srgbClr val="DEE0E3"/>
                      </a:solidFill>
                      <a:prstDash val="solid"/>
                      <a:round/>
                      <a:headEnd type="none" w="med" len="med"/>
                      <a:tailEnd type="none" w="med" len="med"/>
                    </a:lnR>
                    <a:lnT w="9525" cap="flat" cmpd="sng" algn="ctr">
                      <a:solidFill>
                        <a:srgbClr val="DEE0E3"/>
                      </a:solidFill>
                      <a:prstDash val="solid"/>
                      <a:round/>
                      <a:headEnd type="none" w="med" len="med"/>
                      <a:tailEnd type="none" w="med" len="med"/>
                    </a:lnT>
                    <a:lnB w="9525" cap="flat" cmpd="sng" algn="ctr">
                      <a:solidFill>
                        <a:srgbClr val="DEE0E3"/>
                      </a:solidFill>
                      <a:prstDash val="solid"/>
                      <a:round/>
                      <a:headEnd type="none" w="med" len="med"/>
                      <a:tailEnd type="none" w="med" len="med"/>
                    </a:lnB>
                  </a:tcPr>
                </a:tc>
                <a:tc>
                  <a:txBody>
                    <a:bodyPr/>
                    <a:lstStyle/>
                    <a:p>
                      <a:pPr algn="ctr" fontAlgn="ctr" latinLnBrk="0"/>
                      <a:r>
                        <a:rPr lang="en-US" altLang="zh-CN" sz="2800" b="0" i="0" dirty="0">
                          <a:effectLst/>
                          <a:latin typeface="KaiTi" panose="02010609060101010101" pitchFamily="49" charset="-122"/>
                          <a:ea typeface="KaiTi" panose="02010609060101010101" pitchFamily="49" charset="-122"/>
                        </a:rPr>
                        <a:t>128</a:t>
                      </a:r>
                    </a:p>
                  </a:txBody>
                  <a:tcPr anchor="ctr">
                    <a:lnL w="9525" cap="flat" cmpd="sng" algn="ctr">
                      <a:solidFill>
                        <a:srgbClr val="DEE0E3"/>
                      </a:solidFill>
                      <a:prstDash val="solid"/>
                      <a:round/>
                      <a:headEnd type="none" w="med" len="med"/>
                      <a:tailEnd type="none" w="med" len="med"/>
                    </a:lnL>
                    <a:lnR w="9525" cap="flat" cmpd="sng" algn="ctr">
                      <a:solidFill>
                        <a:srgbClr val="DEE0E3"/>
                      </a:solidFill>
                      <a:prstDash val="solid"/>
                      <a:round/>
                      <a:headEnd type="none" w="med" len="med"/>
                      <a:tailEnd type="none" w="med" len="med"/>
                    </a:lnR>
                    <a:lnT w="9525" cap="flat" cmpd="sng" algn="ctr">
                      <a:solidFill>
                        <a:srgbClr val="DEE0E3"/>
                      </a:solidFill>
                      <a:prstDash val="solid"/>
                      <a:round/>
                      <a:headEnd type="none" w="med" len="med"/>
                      <a:tailEnd type="none" w="med" len="med"/>
                    </a:lnT>
                    <a:lnB w="9525" cap="flat" cmpd="sng" algn="ctr">
                      <a:solidFill>
                        <a:srgbClr val="DEE0E3"/>
                      </a:solidFill>
                      <a:prstDash val="solid"/>
                      <a:round/>
                      <a:headEnd type="none" w="med" len="med"/>
                      <a:tailEnd type="none" w="med" len="med"/>
                    </a:lnB>
                  </a:tcPr>
                </a:tc>
                <a:tc>
                  <a:txBody>
                    <a:bodyPr/>
                    <a:lstStyle/>
                    <a:p>
                      <a:pPr algn="ctr" fontAlgn="ctr" latinLnBrk="0"/>
                      <a:r>
                        <a:rPr lang="en" sz="2800" b="0" i="0" dirty="0">
                          <a:effectLst/>
                          <a:latin typeface="KaiTi" panose="02010609060101010101" pitchFamily="49" charset="-122"/>
                          <a:ea typeface="KaiTi" panose="02010609060101010101" pitchFamily="49" charset="-122"/>
                        </a:rPr>
                        <a:t>57.6 MB</a:t>
                      </a:r>
                    </a:p>
                  </a:txBody>
                  <a:tcPr anchor="ctr">
                    <a:lnL w="9525" cap="flat" cmpd="sng" algn="ctr">
                      <a:solidFill>
                        <a:srgbClr val="DEE0E3"/>
                      </a:solidFill>
                      <a:prstDash val="solid"/>
                      <a:round/>
                      <a:headEnd type="none" w="med" len="med"/>
                      <a:tailEnd type="none" w="med" len="med"/>
                    </a:lnL>
                    <a:lnR w="9525" cap="flat" cmpd="sng" algn="ctr">
                      <a:solidFill>
                        <a:srgbClr val="DEE0E3"/>
                      </a:solidFill>
                      <a:prstDash val="solid"/>
                      <a:round/>
                      <a:headEnd type="none" w="med" len="med"/>
                      <a:tailEnd type="none" w="med" len="med"/>
                    </a:lnR>
                    <a:lnT w="9525" cap="flat" cmpd="sng" algn="ctr">
                      <a:solidFill>
                        <a:srgbClr val="DEE0E3"/>
                      </a:solidFill>
                      <a:prstDash val="solid"/>
                      <a:round/>
                      <a:headEnd type="none" w="med" len="med"/>
                      <a:tailEnd type="none" w="med" len="med"/>
                    </a:lnT>
                    <a:lnB w="9525" cap="flat" cmpd="sng" algn="ctr">
                      <a:solidFill>
                        <a:srgbClr val="DEE0E3"/>
                      </a:solidFill>
                      <a:prstDash val="solid"/>
                      <a:round/>
                      <a:headEnd type="none" w="med" len="med"/>
                      <a:tailEnd type="none" w="med" len="med"/>
                    </a:lnB>
                  </a:tcPr>
                </a:tc>
                <a:tc>
                  <a:txBody>
                    <a:bodyPr/>
                    <a:lstStyle/>
                    <a:p>
                      <a:pPr algn="ctr" fontAlgn="ctr" latinLnBrk="0"/>
                      <a:r>
                        <a:rPr lang="en-US" altLang="zh-CN" sz="2800" b="0" i="0" dirty="0">
                          <a:effectLst/>
                          <a:latin typeface="KaiTi" panose="02010609060101010101" pitchFamily="49" charset="-122"/>
                          <a:ea typeface="KaiTi" panose="02010609060101010101" pitchFamily="49" charset="-122"/>
                        </a:rPr>
                        <a:t>12</a:t>
                      </a:r>
                    </a:p>
                  </a:txBody>
                  <a:tcPr anchor="ctr">
                    <a:lnL w="9525" cap="flat" cmpd="sng" algn="ctr">
                      <a:solidFill>
                        <a:srgbClr val="DEE0E3"/>
                      </a:solidFill>
                      <a:prstDash val="solid"/>
                      <a:round/>
                      <a:headEnd type="none" w="med" len="med"/>
                      <a:tailEnd type="none" w="med" len="med"/>
                    </a:lnL>
                    <a:lnR w="9525" cap="flat" cmpd="sng" algn="ctr">
                      <a:solidFill>
                        <a:srgbClr val="DEE0E3"/>
                      </a:solidFill>
                      <a:prstDash val="solid"/>
                      <a:round/>
                      <a:headEnd type="none" w="med" len="med"/>
                      <a:tailEnd type="none" w="med" len="med"/>
                    </a:lnR>
                    <a:lnT w="9525" cap="flat" cmpd="sng" algn="ctr">
                      <a:solidFill>
                        <a:srgbClr val="DEE0E3"/>
                      </a:solidFill>
                      <a:prstDash val="solid"/>
                      <a:round/>
                      <a:headEnd type="none" w="med" len="med"/>
                      <a:tailEnd type="none" w="med" len="med"/>
                    </a:lnT>
                    <a:lnB w="9525" cap="flat" cmpd="sng" algn="ctr">
                      <a:solidFill>
                        <a:srgbClr val="DEE0E3"/>
                      </a:solidFill>
                      <a:prstDash val="solid"/>
                      <a:round/>
                      <a:headEnd type="none" w="med" len="med"/>
                      <a:tailEnd type="none" w="med" len="med"/>
                    </a:lnB>
                  </a:tcPr>
                </a:tc>
                <a:tc>
                  <a:txBody>
                    <a:bodyPr/>
                    <a:lstStyle/>
                    <a:p>
                      <a:pPr algn="ctr" fontAlgn="ctr" latinLnBrk="0"/>
                      <a:r>
                        <a:rPr lang="en-US" altLang="zh-CN" sz="2800" b="0" i="0" dirty="0">
                          <a:effectLst/>
                          <a:latin typeface="KaiTi" panose="02010609060101010101" pitchFamily="49" charset="-122"/>
                          <a:ea typeface="KaiTi" panose="02010609060101010101" pitchFamily="49" charset="-122"/>
                        </a:rPr>
                        <a:t>10.7</a:t>
                      </a:r>
                    </a:p>
                  </a:txBody>
                  <a:tcPr anchor="ctr">
                    <a:lnL w="9525" cap="flat" cmpd="sng" algn="ctr">
                      <a:solidFill>
                        <a:srgbClr val="DEE0E3"/>
                      </a:solidFill>
                      <a:prstDash val="solid"/>
                      <a:round/>
                      <a:headEnd type="none" w="med" len="med"/>
                      <a:tailEnd type="none" w="med" len="med"/>
                    </a:lnL>
                    <a:lnR w="9525" cap="flat" cmpd="sng" algn="ctr">
                      <a:solidFill>
                        <a:srgbClr val="DEE0E3"/>
                      </a:solidFill>
                      <a:prstDash val="solid"/>
                      <a:round/>
                      <a:headEnd type="none" w="med" len="med"/>
                      <a:tailEnd type="none" w="med" len="med"/>
                    </a:lnR>
                    <a:lnT w="9525" cap="flat" cmpd="sng" algn="ctr">
                      <a:solidFill>
                        <a:srgbClr val="DEE0E3"/>
                      </a:solidFill>
                      <a:prstDash val="solid"/>
                      <a:round/>
                      <a:headEnd type="none" w="med" len="med"/>
                      <a:tailEnd type="none" w="med" len="med"/>
                    </a:lnT>
                    <a:lnB w="9525" cap="flat" cmpd="sng" algn="ctr">
                      <a:solidFill>
                        <a:srgbClr val="DEE0E3"/>
                      </a:solidFill>
                      <a:prstDash val="solid"/>
                      <a:round/>
                      <a:headEnd type="none" w="med" len="med"/>
                      <a:tailEnd type="none" w="med" len="med"/>
                    </a:lnB>
                  </a:tcPr>
                </a:tc>
                <a:extLst>
                  <a:ext uri="{0D108BD9-81ED-4DB2-BD59-A6C34878D82A}">
                    <a16:rowId xmlns:a16="http://schemas.microsoft.com/office/drawing/2014/main" val="784851879"/>
                  </a:ext>
                </a:extLst>
              </a:tr>
              <a:tr h="724667">
                <a:tc>
                  <a:txBody>
                    <a:bodyPr/>
                    <a:lstStyle/>
                    <a:p>
                      <a:pPr algn="ctr" fontAlgn="ctr" latinLnBrk="0"/>
                      <a:r>
                        <a:rPr lang="en-US" altLang="zh-CN" sz="2800" b="0" i="0">
                          <a:effectLst/>
                          <a:latin typeface="KaiTi" panose="02010609060101010101" pitchFamily="49" charset="-122"/>
                          <a:ea typeface="KaiTi" panose="02010609060101010101" pitchFamily="49" charset="-122"/>
                        </a:rPr>
                        <a:t>16000</a:t>
                      </a:r>
                    </a:p>
                  </a:txBody>
                  <a:tcPr anchor="ctr">
                    <a:lnL w="9525" cap="flat" cmpd="sng" algn="ctr">
                      <a:solidFill>
                        <a:srgbClr val="DEE0E3"/>
                      </a:solidFill>
                      <a:prstDash val="solid"/>
                      <a:round/>
                      <a:headEnd type="none" w="med" len="med"/>
                      <a:tailEnd type="none" w="med" len="med"/>
                    </a:lnL>
                    <a:lnR w="9525" cap="flat" cmpd="sng" algn="ctr">
                      <a:solidFill>
                        <a:srgbClr val="DEE0E3"/>
                      </a:solidFill>
                      <a:prstDash val="solid"/>
                      <a:round/>
                      <a:headEnd type="none" w="med" len="med"/>
                      <a:tailEnd type="none" w="med" len="med"/>
                    </a:lnR>
                    <a:lnT w="9525" cap="flat" cmpd="sng" algn="ctr">
                      <a:solidFill>
                        <a:srgbClr val="DEE0E3"/>
                      </a:solidFill>
                      <a:prstDash val="solid"/>
                      <a:round/>
                      <a:headEnd type="none" w="med" len="med"/>
                      <a:tailEnd type="none" w="med" len="med"/>
                    </a:lnT>
                    <a:lnB w="9525" cap="flat" cmpd="sng" algn="ctr">
                      <a:solidFill>
                        <a:srgbClr val="DEE0E3"/>
                      </a:solidFill>
                      <a:prstDash val="solid"/>
                      <a:round/>
                      <a:headEnd type="none" w="med" len="med"/>
                      <a:tailEnd type="none" w="med" len="med"/>
                    </a:lnB>
                  </a:tcPr>
                </a:tc>
                <a:tc>
                  <a:txBody>
                    <a:bodyPr/>
                    <a:lstStyle/>
                    <a:p>
                      <a:pPr algn="ctr" fontAlgn="ctr" latinLnBrk="0"/>
                      <a:r>
                        <a:rPr lang="en-US" altLang="zh-CN" sz="2800" b="0" i="0">
                          <a:effectLst/>
                          <a:latin typeface="KaiTi" panose="02010609060101010101" pitchFamily="49" charset="-122"/>
                          <a:ea typeface="KaiTi" panose="02010609060101010101" pitchFamily="49" charset="-122"/>
                        </a:rPr>
                        <a:t>16</a:t>
                      </a:r>
                      <a:r>
                        <a:rPr lang="zh-CN" altLang="en-US" sz="2800" b="0" i="0">
                          <a:effectLst/>
                          <a:latin typeface="KaiTi" panose="02010609060101010101" pitchFamily="49" charset="-122"/>
                          <a:ea typeface="KaiTi" panose="02010609060101010101" pitchFamily="49" charset="-122"/>
                        </a:rPr>
                        <a:t>比特</a:t>
                      </a:r>
                    </a:p>
                  </a:txBody>
                  <a:tcPr anchor="ctr">
                    <a:lnL w="9525" cap="flat" cmpd="sng" algn="ctr">
                      <a:solidFill>
                        <a:srgbClr val="DEE0E3"/>
                      </a:solidFill>
                      <a:prstDash val="solid"/>
                      <a:round/>
                      <a:headEnd type="none" w="med" len="med"/>
                      <a:tailEnd type="none" w="med" len="med"/>
                    </a:lnL>
                    <a:lnR w="9525" cap="flat" cmpd="sng" algn="ctr">
                      <a:solidFill>
                        <a:srgbClr val="DEE0E3"/>
                      </a:solidFill>
                      <a:prstDash val="solid"/>
                      <a:round/>
                      <a:headEnd type="none" w="med" len="med"/>
                      <a:tailEnd type="none" w="med" len="med"/>
                    </a:lnR>
                    <a:lnT w="9525" cap="flat" cmpd="sng" algn="ctr">
                      <a:solidFill>
                        <a:srgbClr val="DEE0E3"/>
                      </a:solidFill>
                      <a:prstDash val="solid"/>
                      <a:round/>
                      <a:headEnd type="none" w="med" len="med"/>
                      <a:tailEnd type="none" w="med" len="med"/>
                    </a:lnT>
                    <a:lnB w="9525" cap="flat" cmpd="sng" algn="ctr">
                      <a:solidFill>
                        <a:srgbClr val="DEE0E3"/>
                      </a:solidFill>
                      <a:prstDash val="solid"/>
                      <a:round/>
                      <a:headEnd type="none" w="med" len="med"/>
                      <a:tailEnd type="none" w="med" len="med"/>
                    </a:lnB>
                  </a:tcPr>
                </a:tc>
                <a:tc>
                  <a:txBody>
                    <a:bodyPr/>
                    <a:lstStyle/>
                    <a:p>
                      <a:pPr algn="ctr" fontAlgn="ctr" latinLnBrk="0"/>
                      <a:r>
                        <a:rPr lang="en-US" altLang="zh-CN" sz="2800" b="0" i="0" dirty="0">
                          <a:effectLst/>
                          <a:latin typeface="KaiTi" panose="02010609060101010101" pitchFamily="49" charset="-122"/>
                          <a:ea typeface="KaiTi" panose="02010609060101010101" pitchFamily="49" charset="-122"/>
                        </a:rPr>
                        <a:t>1</a:t>
                      </a:r>
                    </a:p>
                  </a:txBody>
                  <a:tcPr anchor="ctr">
                    <a:lnL w="9525" cap="flat" cmpd="sng" algn="ctr">
                      <a:solidFill>
                        <a:srgbClr val="DEE0E3"/>
                      </a:solidFill>
                      <a:prstDash val="solid"/>
                      <a:round/>
                      <a:headEnd type="none" w="med" len="med"/>
                      <a:tailEnd type="none" w="med" len="med"/>
                    </a:lnL>
                    <a:lnR w="9525" cap="flat" cmpd="sng" algn="ctr">
                      <a:solidFill>
                        <a:srgbClr val="DEE0E3"/>
                      </a:solidFill>
                      <a:prstDash val="solid"/>
                      <a:round/>
                      <a:headEnd type="none" w="med" len="med"/>
                      <a:tailEnd type="none" w="med" len="med"/>
                    </a:lnR>
                    <a:lnT w="9525" cap="flat" cmpd="sng" algn="ctr">
                      <a:solidFill>
                        <a:srgbClr val="DEE0E3"/>
                      </a:solidFill>
                      <a:prstDash val="solid"/>
                      <a:round/>
                      <a:headEnd type="none" w="med" len="med"/>
                      <a:tailEnd type="none" w="med" len="med"/>
                    </a:lnT>
                    <a:lnB w="9525" cap="flat" cmpd="sng" algn="ctr">
                      <a:solidFill>
                        <a:srgbClr val="DEE0E3"/>
                      </a:solidFill>
                      <a:prstDash val="solid"/>
                      <a:round/>
                      <a:headEnd type="none" w="med" len="med"/>
                      <a:tailEnd type="none" w="med" len="med"/>
                    </a:lnB>
                  </a:tcPr>
                </a:tc>
                <a:tc>
                  <a:txBody>
                    <a:bodyPr/>
                    <a:lstStyle/>
                    <a:p>
                      <a:pPr algn="ctr" fontAlgn="ctr" latinLnBrk="0"/>
                      <a:r>
                        <a:rPr lang="en-US" altLang="zh-CN" sz="2800" b="0" i="0" dirty="0">
                          <a:effectLst/>
                          <a:latin typeface="KaiTi" panose="02010609060101010101" pitchFamily="49" charset="-122"/>
                          <a:ea typeface="KaiTi" panose="02010609060101010101" pitchFamily="49" charset="-122"/>
                        </a:rPr>
                        <a:t>256</a:t>
                      </a:r>
                    </a:p>
                  </a:txBody>
                  <a:tcPr anchor="ctr">
                    <a:lnL w="9525" cap="flat" cmpd="sng" algn="ctr">
                      <a:solidFill>
                        <a:srgbClr val="DEE0E3"/>
                      </a:solidFill>
                      <a:prstDash val="solid"/>
                      <a:round/>
                      <a:headEnd type="none" w="med" len="med"/>
                      <a:tailEnd type="none" w="med" len="med"/>
                    </a:lnL>
                    <a:lnR w="9525" cap="flat" cmpd="sng" algn="ctr">
                      <a:solidFill>
                        <a:srgbClr val="DEE0E3"/>
                      </a:solidFill>
                      <a:prstDash val="solid"/>
                      <a:round/>
                      <a:headEnd type="none" w="med" len="med"/>
                      <a:tailEnd type="none" w="med" len="med"/>
                    </a:lnR>
                    <a:lnT w="9525" cap="flat" cmpd="sng" algn="ctr">
                      <a:solidFill>
                        <a:srgbClr val="DEE0E3"/>
                      </a:solidFill>
                      <a:prstDash val="solid"/>
                      <a:round/>
                      <a:headEnd type="none" w="med" len="med"/>
                      <a:tailEnd type="none" w="med" len="med"/>
                    </a:lnT>
                    <a:lnB w="9525" cap="flat" cmpd="sng" algn="ctr">
                      <a:solidFill>
                        <a:srgbClr val="DEE0E3"/>
                      </a:solidFill>
                      <a:prstDash val="solid"/>
                      <a:round/>
                      <a:headEnd type="none" w="med" len="med"/>
                      <a:tailEnd type="none" w="med" len="med"/>
                    </a:lnB>
                  </a:tcPr>
                </a:tc>
                <a:tc>
                  <a:txBody>
                    <a:bodyPr/>
                    <a:lstStyle/>
                    <a:p>
                      <a:pPr algn="ctr" fontAlgn="ctr" latinLnBrk="0"/>
                      <a:r>
                        <a:rPr lang="en" sz="2800" b="0" i="0">
                          <a:effectLst/>
                          <a:latin typeface="KaiTi" panose="02010609060101010101" pitchFamily="49" charset="-122"/>
                          <a:ea typeface="KaiTi" panose="02010609060101010101" pitchFamily="49" charset="-122"/>
                        </a:rPr>
                        <a:t>115.2 MB</a:t>
                      </a:r>
                    </a:p>
                  </a:txBody>
                  <a:tcPr anchor="ctr">
                    <a:lnL w="9525" cap="flat" cmpd="sng" algn="ctr">
                      <a:solidFill>
                        <a:srgbClr val="DEE0E3"/>
                      </a:solidFill>
                      <a:prstDash val="solid"/>
                      <a:round/>
                      <a:headEnd type="none" w="med" len="med"/>
                      <a:tailEnd type="none" w="med" len="med"/>
                    </a:lnL>
                    <a:lnR w="9525" cap="flat" cmpd="sng" algn="ctr">
                      <a:solidFill>
                        <a:srgbClr val="DEE0E3"/>
                      </a:solidFill>
                      <a:prstDash val="solid"/>
                      <a:round/>
                      <a:headEnd type="none" w="med" len="med"/>
                      <a:tailEnd type="none" w="med" len="med"/>
                    </a:lnR>
                    <a:lnT w="9525" cap="flat" cmpd="sng" algn="ctr">
                      <a:solidFill>
                        <a:srgbClr val="DEE0E3"/>
                      </a:solidFill>
                      <a:prstDash val="solid"/>
                      <a:round/>
                      <a:headEnd type="none" w="med" len="med"/>
                      <a:tailEnd type="none" w="med" len="med"/>
                    </a:lnT>
                    <a:lnB w="9525" cap="flat" cmpd="sng" algn="ctr">
                      <a:solidFill>
                        <a:srgbClr val="DEE0E3"/>
                      </a:solidFill>
                      <a:prstDash val="solid"/>
                      <a:round/>
                      <a:headEnd type="none" w="med" len="med"/>
                      <a:tailEnd type="none" w="med" len="med"/>
                    </a:lnB>
                  </a:tcPr>
                </a:tc>
                <a:tc>
                  <a:txBody>
                    <a:bodyPr/>
                    <a:lstStyle/>
                    <a:p>
                      <a:pPr algn="ctr" fontAlgn="ctr" latinLnBrk="0"/>
                      <a:r>
                        <a:rPr lang="en-US" altLang="zh-CN" sz="2800" b="0" i="0">
                          <a:effectLst/>
                          <a:latin typeface="KaiTi" panose="02010609060101010101" pitchFamily="49" charset="-122"/>
                          <a:ea typeface="KaiTi" panose="02010609060101010101" pitchFamily="49" charset="-122"/>
                        </a:rPr>
                        <a:t>24</a:t>
                      </a:r>
                    </a:p>
                  </a:txBody>
                  <a:tcPr anchor="ctr">
                    <a:lnL w="9525" cap="flat" cmpd="sng" algn="ctr">
                      <a:solidFill>
                        <a:srgbClr val="DEE0E3"/>
                      </a:solidFill>
                      <a:prstDash val="solid"/>
                      <a:round/>
                      <a:headEnd type="none" w="med" len="med"/>
                      <a:tailEnd type="none" w="med" len="med"/>
                    </a:lnL>
                    <a:lnR w="9525" cap="flat" cmpd="sng" algn="ctr">
                      <a:solidFill>
                        <a:srgbClr val="DEE0E3"/>
                      </a:solidFill>
                      <a:prstDash val="solid"/>
                      <a:round/>
                      <a:headEnd type="none" w="med" len="med"/>
                      <a:tailEnd type="none" w="med" len="med"/>
                    </a:lnR>
                    <a:lnT w="9525" cap="flat" cmpd="sng" algn="ctr">
                      <a:solidFill>
                        <a:srgbClr val="DEE0E3"/>
                      </a:solidFill>
                      <a:prstDash val="solid"/>
                      <a:round/>
                      <a:headEnd type="none" w="med" len="med"/>
                      <a:tailEnd type="none" w="med" len="med"/>
                    </a:lnT>
                    <a:lnB w="9525" cap="flat" cmpd="sng" algn="ctr">
                      <a:solidFill>
                        <a:srgbClr val="DEE0E3"/>
                      </a:solidFill>
                      <a:prstDash val="solid"/>
                      <a:round/>
                      <a:headEnd type="none" w="med" len="med"/>
                      <a:tailEnd type="none" w="med" len="med"/>
                    </a:lnB>
                  </a:tcPr>
                </a:tc>
                <a:tc>
                  <a:txBody>
                    <a:bodyPr/>
                    <a:lstStyle/>
                    <a:p>
                      <a:pPr algn="ctr" fontAlgn="ctr" latinLnBrk="0"/>
                      <a:r>
                        <a:rPr lang="en-US" altLang="zh-CN" sz="2800" b="0" i="0" dirty="0">
                          <a:effectLst/>
                          <a:latin typeface="KaiTi" panose="02010609060101010101" pitchFamily="49" charset="-122"/>
                          <a:ea typeface="KaiTi" panose="02010609060101010101" pitchFamily="49" charset="-122"/>
                        </a:rPr>
                        <a:t>10.7</a:t>
                      </a:r>
                    </a:p>
                  </a:txBody>
                  <a:tcPr anchor="ctr">
                    <a:lnL w="9525" cap="flat" cmpd="sng" algn="ctr">
                      <a:solidFill>
                        <a:srgbClr val="DEE0E3"/>
                      </a:solidFill>
                      <a:prstDash val="solid"/>
                      <a:round/>
                      <a:headEnd type="none" w="med" len="med"/>
                      <a:tailEnd type="none" w="med" len="med"/>
                    </a:lnL>
                    <a:lnR w="9525" cap="flat" cmpd="sng" algn="ctr">
                      <a:solidFill>
                        <a:srgbClr val="DEE0E3"/>
                      </a:solidFill>
                      <a:prstDash val="solid"/>
                      <a:round/>
                      <a:headEnd type="none" w="med" len="med"/>
                      <a:tailEnd type="none" w="med" len="med"/>
                    </a:lnR>
                    <a:lnT w="9525" cap="flat" cmpd="sng" algn="ctr">
                      <a:solidFill>
                        <a:srgbClr val="DEE0E3"/>
                      </a:solidFill>
                      <a:prstDash val="solid"/>
                      <a:round/>
                      <a:headEnd type="none" w="med" len="med"/>
                      <a:tailEnd type="none" w="med" len="med"/>
                    </a:lnT>
                    <a:lnB w="9525" cap="flat" cmpd="sng" algn="ctr">
                      <a:solidFill>
                        <a:srgbClr val="DEE0E3"/>
                      </a:solidFill>
                      <a:prstDash val="solid"/>
                      <a:round/>
                      <a:headEnd type="none" w="med" len="med"/>
                      <a:tailEnd type="none" w="med" len="med"/>
                    </a:lnB>
                  </a:tcPr>
                </a:tc>
                <a:extLst>
                  <a:ext uri="{0D108BD9-81ED-4DB2-BD59-A6C34878D82A}">
                    <a16:rowId xmlns:a16="http://schemas.microsoft.com/office/drawing/2014/main" val="4236858824"/>
                  </a:ext>
                </a:extLst>
              </a:tr>
              <a:tr h="724667">
                <a:tc>
                  <a:txBody>
                    <a:bodyPr/>
                    <a:lstStyle/>
                    <a:p>
                      <a:pPr algn="ctr" fontAlgn="ctr" latinLnBrk="0"/>
                      <a:r>
                        <a:rPr lang="en-US" altLang="zh-CN" sz="2800" b="0" i="0">
                          <a:effectLst/>
                          <a:latin typeface="KaiTi" panose="02010609060101010101" pitchFamily="49" charset="-122"/>
                          <a:ea typeface="KaiTi" panose="02010609060101010101" pitchFamily="49" charset="-122"/>
                        </a:rPr>
                        <a:t>32000</a:t>
                      </a:r>
                    </a:p>
                  </a:txBody>
                  <a:tcPr anchor="ctr">
                    <a:lnL w="9525" cap="flat" cmpd="sng" algn="ctr">
                      <a:solidFill>
                        <a:srgbClr val="DEE0E3"/>
                      </a:solidFill>
                      <a:prstDash val="solid"/>
                      <a:round/>
                      <a:headEnd type="none" w="med" len="med"/>
                      <a:tailEnd type="none" w="med" len="med"/>
                    </a:lnL>
                    <a:lnR w="9525" cap="flat" cmpd="sng" algn="ctr">
                      <a:solidFill>
                        <a:srgbClr val="DEE0E3"/>
                      </a:solidFill>
                      <a:prstDash val="solid"/>
                      <a:round/>
                      <a:headEnd type="none" w="med" len="med"/>
                      <a:tailEnd type="none" w="med" len="med"/>
                    </a:lnR>
                    <a:lnT w="9525" cap="flat" cmpd="sng" algn="ctr">
                      <a:solidFill>
                        <a:srgbClr val="DEE0E3"/>
                      </a:solidFill>
                      <a:prstDash val="solid"/>
                      <a:round/>
                      <a:headEnd type="none" w="med" len="med"/>
                      <a:tailEnd type="none" w="med" len="med"/>
                    </a:lnT>
                    <a:lnB w="9525" cap="flat" cmpd="sng" algn="ctr">
                      <a:solidFill>
                        <a:srgbClr val="DEE0E3"/>
                      </a:solidFill>
                      <a:prstDash val="solid"/>
                      <a:round/>
                      <a:headEnd type="none" w="med" len="med"/>
                      <a:tailEnd type="none" w="med" len="med"/>
                    </a:lnB>
                  </a:tcPr>
                </a:tc>
                <a:tc>
                  <a:txBody>
                    <a:bodyPr/>
                    <a:lstStyle/>
                    <a:p>
                      <a:pPr algn="ctr" fontAlgn="ctr" latinLnBrk="0"/>
                      <a:r>
                        <a:rPr lang="en-US" altLang="zh-CN" sz="2800" b="0" i="0">
                          <a:effectLst/>
                          <a:latin typeface="KaiTi" panose="02010609060101010101" pitchFamily="49" charset="-122"/>
                          <a:ea typeface="KaiTi" panose="02010609060101010101" pitchFamily="49" charset="-122"/>
                        </a:rPr>
                        <a:t>16</a:t>
                      </a:r>
                      <a:r>
                        <a:rPr lang="zh-CN" altLang="en-US" sz="2800" b="0" i="0">
                          <a:effectLst/>
                          <a:latin typeface="KaiTi" panose="02010609060101010101" pitchFamily="49" charset="-122"/>
                          <a:ea typeface="KaiTi" panose="02010609060101010101" pitchFamily="49" charset="-122"/>
                        </a:rPr>
                        <a:t>比特</a:t>
                      </a:r>
                    </a:p>
                  </a:txBody>
                  <a:tcPr anchor="ctr">
                    <a:lnL w="9525" cap="flat" cmpd="sng" algn="ctr">
                      <a:solidFill>
                        <a:srgbClr val="DEE0E3"/>
                      </a:solidFill>
                      <a:prstDash val="solid"/>
                      <a:round/>
                      <a:headEnd type="none" w="med" len="med"/>
                      <a:tailEnd type="none" w="med" len="med"/>
                    </a:lnL>
                    <a:lnR w="9525" cap="flat" cmpd="sng" algn="ctr">
                      <a:solidFill>
                        <a:srgbClr val="DEE0E3"/>
                      </a:solidFill>
                      <a:prstDash val="solid"/>
                      <a:round/>
                      <a:headEnd type="none" w="med" len="med"/>
                      <a:tailEnd type="none" w="med" len="med"/>
                    </a:lnR>
                    <a:lnT w="9525" cap="flat" cmpd="sng" algn="ctr">
                      <a:solidFill>
                        <a:srgbClr val="DEE0E3"/>
                      </a:solidFill>
                      <a:prstDash val="solid"/>
                      <a:round/>
                      <a:headEnd type="none" w="med" len="med"/>
                      <a:tailEnd type="none" w="med" len="med"/>
                    </a:lnT>
                    <a:lnB w="9525" cap="flat" cmpd="sng" algn="ctr">
                      <a:solidFill>
                        <a:srgbClr val="DEE0E3"/>
                      </a:solidFill>
                      <a:prstDash val="solid"/>
                      <a:round/>
                      <a:headEnd type="none" w="med" len="med"/>
                      <a:tailEnd type="none" w="med" len="med"/>
                    </a:lnB>
                  </a:tcPr>
                </a:tc>
                <a:tc>
                  <a:txBody>
                    <a:bodyPr/>
                    <a:lstStyle/>
                    <a:p>
                      <a:pPr algn="ctr" fontAlgn="ctr" latinLnBrk="0"/>
                      <a:r>
                        <a:rPr lang="en-US" altLang="zh-CN" sz="2800" b="0" i="0" dirty="0">
                          <a:effectLst/>
                          <a:latin typeface="KaiTi" panose="02010609060101010101" pitchFamily="49" charset="-122"/>
                          <a:ea typeface="KaiTi" panose="02010609060101010101" pitchFamily="49" charset="-122"/>
                        </a:rPr>
                        <a:t>1</a:t>
                      </a:r>
                    </a:p>
                  </a:txBody>
                  <a:tcPr anchor="ctr">
                    <a:lnL w="9525" cap="flat" cmpd="sng" algn="ctr">
                      <a:solidFill>
                        <a:srgbClr val="DEE0E3"/>
                      </a:solidFill>
                      <a:prstDash val="solid"/>
                      <a:round/>
                      <a:headEnd type="none" w="med" len="med"/>
                      <a:tailEnd type="none" w="med" len="med"/>
                    </a:lnL>
                    <a:lnR w="9525" cap="flat" cmpd="sng" algn="ctr">
                      <a:solidFill>
                        <a:srgbClr val="DEE0E3"/>
                      </a:solidFill>
                      <a:prstDash val="solid"/>
                      <a:round/>
                      <a:headEnd type="none" w="med" len="med"/>
                      <a:tailEnd type="none" w="med" len="med"/>
                    </a:lnR>
                    <a:lnT w="9525" cap="flat" cmpd="sng" algn="ctr">
                      <a:solidFill>
                        <a:srgbClr val="DEE0E3"/>
                      </a:solidFill>
                      <a:prstDash val="solid"/>
                      <a:round/>
                      <a:headEnd type="none" w="med" len="med"/>
                      <a:tailEnd type="none" w="med" len="med"/>
                    </a:lnT>
                    <a:lnB w="9525" cap="flat" cmpd="sng" algn="ctr">
                      <a:solidFill>
                        <a:srgbClr val="DEE0E3"/>
                      </a:solidFill>
                      <a:prstDash val="solid"/>
                      <a:round/>
                      <a:headEnd type="none" w="med" len="med"/>
                      <a:tailEnd type="none" w="med" len="med"/>
                    </a:lnB>
                  </a:tcPr>
                </a:tc>
                <a:tc>
                  <a:txBody>
                    <a:bodyPr/>
                    <a:lstStyle/>
                    <a:p>
                      <a:pPr algn="ctr" fontAlgn="ctr" latinLnBrk="0"/>
                      <a:r>
                        <a:rPr lang="en-US" altLang="zh-CN" sz="2800" b="0" i="0">
                          <a:effectLst/>
                          <a:latin typeface="KaiTi" panose="02010609060101010101" pitchFamily="49" charset="-122"/>
                          <a:ea typeface="KaiTi" panose="02010609060101010101" pitchFamily="49" charset="-122"/>
                        </a:rPr>
                        <a:t>512</a:t>
                      </a:r>
                    </a:p>
                  </a:txBody>
                  <a:tcPr anchor="ctr">
                    <a:lnL w="9525" cap="flat" cmpd="sng" algn="ctr">
                      <a:solidFill>
                        <a:srgbClr val="DEE0E3"/>
                      </a:solidFill>
                      <a:prstDash val="solid"/>
                      <a:round/>
                      <a:headEnd type="none" w="med" len="med"/>
                      <a:tailEnd type="none" w="med" len="med"/>
                    </a:lnL>
                    <a:lnR w="9525" cap="flat" cmpd="sng" algn="ctr">
                      <a:solidFill>
                        <a:srgbClr val="DEE0E3"/>
                      </a:solidFill>
                      <a:prstDash val="solid"/>
                      <a:round/>
                      <a:headEnd type="none" w="med" len="med"/>
                      <a:tailEnd type="none" w="med" len="med"/>
                    </a:lnR>
                    <a:lnT w="9525" cap="flat" cmpd="sng" algn="ctr">
                      <a:solidFill>
                        <a:srgbClr val="DEE0E3"/>
                      </a:solidFill>
                      <a:prstDash val="solid"/>
                      <a:round/>
                      <a:headEnd type="none" w="med" len="med"/>
                      <a:tailEnd type="none" w="med" len="med"/>
                    </a:lnT>
                    <a:lnB w="9525" cap="flat" cmpd="sng" algn="ctr">
                      <a:solidFill>
                        <a:srgbClr val="DEE0E3"/>
                      </a:solidFill>
                      <a:prstDash val="solid"/>
                      <a:round/>
                      <a:headEnd type="none" w="med" len="med"/>
                      <a:tailEnd type="none" w="med" len="med"/>
                    </a:lnB>
                  </a:tcPr>
                </a:tc>
                <a:tc>
                  <a:txBody>
                    <a:bodyPr/>
                    <a:lstStyle/>
                    <a:p>
                      <a:pPr algn="ctr" fontAlgn="ctr" latinLnBrk="0"/>
                      <a:r>
                        <a:rPr lang="en" sz="2800" b="0" i="0" dirty="0">
                          <a:effectLst/>
                          <a:latin typeface="KaiTi" panose="02010609060101010101" pitchFamily="49" charset="-122"/>
                          <a:ea typeface="KaiTi" panose="02010609060101010101" pitchFamily="49" charset="-122"/>
                        </a:rPr>
                        <a:t>230.4 MB</a:t>
                      </a:r>
                    </a:p>
                  </a:txBody>
                  <a:tcPr anchor="ctr">
                    <a:lnL w="9525" cap="flat" cmpd="sng" algn="ctr">
                      <a:solidFill>
                        <a:srgbClr val="DEE0E3"/>
                      </a:solidFill>
                      <a:prstDash val="solid"/>
                      <a:round/>
                      <a:headEnd type="none" w="med" len="med"/>
                      <a:tailEnd type="none" w="med" len="med"/>
                    </a:lnL>
                    <a:lnR w="9525" cap="flat" cmpd="sng" algn="ctr">
                      <a:solidFill>
                        <a:srgbClr val="DEE0E3"/>
                      </a:solidFill>
                      <a:prstDash val="solid"/>
                      <a:round/>
                      <a:headEnd type="none" w="med" len="med"/>
                      <a:tailEnd type="none" w="med" len="med"/>
                    </a:lnR>
                    <a:lnT w="9525" cap="flat" cmpd="sng" algn="ctr">
                      <a:solidFill>
                        <a:srgbClr val="DEE0E3"/>
                      </a:solidFill>
                      <a:prstDash val="solid"/>
                      <a:round/>
                      <a:headEnd type="none" w="med" len="med"/>
                      <a:tailEnd type="none" w="med" len="med"/>
                    </a:lnT>
                    <a:lnB w="9525" cap="flat" cmpd="sng" algn="ctr">
                      <a:solidFill>
                        <a:srgbClr val="DEE0E3"/>
                      </a:solidFill>
                      <a:prstDash val="solid"/>
                      <a:round/>
                      <a:headEnd type="none" w="med" len="med"/>
                      <a:tailEnd type="none" w="med" len="med"/>
                    </a:lnB>
                  </a:tcPr>
                </a:tc>
                <a:tc>
                  <a:txBody>
                    <a:bodyPr/>
                    <a:lstStyle/>
                    <a:p>
                      <a:pPr algn="ctr" fontAlgn="ctr" latinLnBrk="0"/>
                      <a:r>
                        <a:rPr lang="en-US" altLang="zh-CN" sz="2800" b="0" i="0">
                          <a:effectLst/>
                          <a:latin typeface="KaiTi" panose="02010609060101010101" pitchFamily="49" charset="-122"/>
                          <a:ea typeface="KaiTi" panose="02010609060101010101" pitchFamily="49" charset="-122"/>
                        </a:rPr>
                        <a:t>32</a:t>
                      </a:r>
                    </a:p>
                  </a:txBody>
                  <a:tcPr anchor="ctr">
                    <a:lnL w="9525" cap="flat" cmpd="sng" algn="ctr">
                      <a:solidFill>
                        <a:srgbClr val="DEE0E3"/>
                      </a:solidFill>
                      <a:prstDash val="solid"/>
                      <a:round/>
                      <a:headEnd type="none" w="med" len="med"/>
                      <a:tailEnd type="none" w="med" len="med"/>
                    </a:lnL>
                    <a:lnR w="9525" cap="flat" cmpd="sng" algn="ctr">
                      <a:solidFill>
                        <a:srgbClr val="DEE0E3"/>
                      </a:solidFill>
                      <a:prstDash val="solid"/>
                      <a:round/>
                      <a:headEnd type="none" w="med" len="med"/>
                      <a:tailEnd type="none" w="med" len="med"/>
                    </a:lnR>
                    <a:lnT w="9525" cap="flat" cmpd="sng" algn="ctr">
                      <a:solidFill>
                        <a:srgbClr val="DEE0E3"/>
                      </a:solidFill>
                      <a:prstDash val="solid"/>
                      <a:round/>
                      <a:headEnd type="none" w="med" len="med"/>
                      <a:tailEnd type="none" w="med" len="med"/>
                    </a:lnT>
                    <a:lnB w="9525" cap="flat" cmpd="sng" algn="ctr">
                      <a:solidFill>
                        <a:srgbClr val="DEE0E3"/>
                      </a:solidFill>
                      <a:prstDash val="solid"/>
                      <a:round/>
                      <a:headEnd type="none" w="med" len="med"/>
                      <a:tailEnd type="none" w="med" len="med"/>
                    </a:lnB>
                  </a:tcPr>
                </a:tc>
                <a:tc>
                  <a:txBody>
                    <a:bodyPr/>
                    <a:lstStyle/>
                    <a:p>
                      <a:pPr algn="ctr" fontAlgn="ctr" latinLnBrk="0"/>
                      <a:r>
                        <a:rPr lang="en-US" altLang="zh-CN" sz="2800" b="0" i="0" dirty="0">
                          <a:effectLst/>
                          <a:latin typeface="KaiTi" panose="02010609060101010101" pitchFamily="49" charset="-122"/>
                          <a:ea typeface="KaiTi" panose="02010609060101010101" pitchFamily="49" charset="-122"/>
                        </a:rPr>
                        <a:t>16</a:t>
                      </a:r>
                    </a:p>
                  </a:txBody>
                  <a:tcPr anchor="ctr">
                    <a:lnL w="9525" cap="flat" cmpd="sng" algn="ctr">
                      <a:solidFill>
                        <a:srgbClr val="DEE0E3"/>
                      </a:solidFill>
                      <a:prstDash val="solid"/>
                      <a:round/>
                      <a:headEnd type="none" w="med" len="med"/>
                      <a:tailEnd type="none" w="med" len="med"/>
                    </a:lnL>
                    <a:lnR w="9525" cap="flat" cmpd="sng" algn="ctr">
                      <a:solidFill>
                        <a:srgbClr val="DEE0E3"/>
                      </a:solidFill>
                      <a:prstDash val="solid"/>
                      <a:round/>
                      <a:headEnd type="none" w="med" len="med"/>
                      <a:tailEnd type="none" w="med" len="med"/>
                    </a:lnR>
                    <a:lnT w="9525" cap="flat" cmpd="sng" algn="ctr">
                      <a:solidFill>
                        <a:srgbClr val="DEE0E3"/>
                      </a:solidFill>
                      <a:prstDash val="solid"/>
                      <a:round/>
                      <a:headEnd type="none" w="med" len="med"/>
                      <a:tailEnd type="none" w="med" len="med"/>
                    </a:lnT>
                    <a:lnB w="9525" cap="flat" cmpd="sng" algn="ctr">
                      <a:solidFill>
                        <a:srgbClr val="DEE0E3"/>
                      </a:solidFill>
                      <a:prstDash val="solid"/>
                      <a:round/>
                      <a:headEnd type="none" w="med" len="med"/>
                      <a:tailEnd type="none" w="med" len="med"/>
                    </a:lnB>
                  </a:tcPr>
                </a:tc>
                <a:extLst>
                  <a:ext uri="{0D108BD9-81ED-4DB2-BD59-A6C34878D82A}">
                    <a16:rowId xmlns:a16="http://schemas.microsoft.com/office/drawing/2014/main" val="545834838"/>
                  </a:ext>
                </a:extLst>
              </a:tr>
              <a:tr h="724667">
                <a:tc>
                  <a:txBody>
                    <a:bodyPr/>
                    <a:lstStyle/>
                    <a:p>
                      <a:pPr algn="ctr" fontAlgn="ctr" latinLnBrk="0"/>
                      <a:r>
                        <a:rPr lang="en-US" altLang="zh-CN" sz="2800" b="0" i="0">
                          <a:effectLst/>
                          <a:latin typeface="KaiTi" panose="02010609060101010101" pitchFamily="49" charset="-122"/>
                          <a:ea typeface="KaiTi" panose="02010609060101010101" pitchFamily="49" charset="-122"/>
                        </a:rPr>
                        <a:t>48000</a:t>
                      </a:r>
                    </a:p>
                  </a:txBody>
                  <a:tcPr anchor="ctr">
                    <a:lnL w="9525" cap="flat" cmpd="sng" algn="ctr">
                      <a:solidFill>
                        <a:srgbClr val="DEE0E3"/>
                      </a:solidFill>
                      <a:prstDash val="solid"/>
                      <a:round/>
                      <a:headEnd type="none" w="med" len="med"/>
                      <a:tailEnd type="none" w="med" len="med"/>
                    </a:lnL>
                    <a:lnR w="9525" cap="flat" cmpd="sng" algn="ctr">
                      <a:solidFill>
                        <a:srgbClr val="DEE0E3"/>
                      </a:solidFill>
                      <a:prstDash val="solid"/>
                      <a:round/>
                      <a:headEnd type="none" w="med" len="med"/>
                      <a:tailEnd type="none" w="med" len="med"/>
                    </a:lnR>
                    <a:lnT w="9525" cap="flat" cmpd="sng" algn="ctr">
                      <a:solidFill>
                        <a:srgbClr val="DEE0E3"/>
                      </a:solidFill>
                      <a:prstDash val="solid"/>
                      <a:round/>
                      <a:headEnd type="none" w="med" len="med"/>
                      <a:tailEnd type="none" w="med" len="med"/>
                    </a:lnT>
                    <a:lnB w="9525" cap="flat" cmpd="sng" algn="ctr">
                      <a:solidFill>
                        <a:srgbClr val="DEE0E3"/>
                      </a:solidFill>
                      <a:prstDash val="solid"/>
                      <a:round/>
                      <a:headEnd type="none" w="med" len="med"/>
                      <a:tailEnd type="none" w="med" len="med"/>
                    </a:lnB>
                  </a:tcPr>
                </a:tc>
                <a:tc>
                  <a:txBody>
                    <a:bodyPr/>
                    <a:lstStyle/>
                    <a:p>
                      <a:pPr algn="ctr" fontAlgn="ctr" latinLnBrk="0"/>
                      <a:r>
                        <a:rPr lang="en-US" altLang="zh-CN" sz="2800" b="0" i="0">
                          <a:effectLst/>
                          <a:latin typeface="KaiTi" panose="02010609060101010101" pitchFamily="49" charset="-122"/>
                          <a:ea typeface="KaiTi" panose="02010609060101010101" pitchFamily="49" charset="-122"/>
                        </a:rPr>
                        <a:t>16</a:t>
                      </a:r>
                      <a:r>
                        <a:rPr lang="zh-CN" altLang="en-US" sz="2800" b="0" i="0">
                          <a:effectLst/>
                          <a:latin typeface="KaiTi" panose="02010609060101010101" pitchFamily="49" charset="-122"/>
                          <a:ea typeface="KaiTi" panose="02010609060101010101" pitchFamily="49" charset="-122"/>
                        </a:rPr>
                        <a:t>比特</a:t>
                      </a:r>
                    </a:p>
                  </a:txBody>
                  <a:tcPr anchor="ctr">
                    <a:lnL w="9525" cap="flat" cmpd="sng" algn="ctr">
                      <a:solidFill>
                        <a:srgbClr val="DEE0E3"/>
                      </a:solidFill>
                      <a:prstDash val="solid"/>
                      <a:round/>
                      <a:headEnd type="none" w="med" len="med"/>
                      <a:tailEnd type="none" w="med" len="med"/>
                    </a:lnL>
                    <a:lnR w="9525" cap="flat" cmpd="sng" algn="ctr">
                      <a:solidFill>
                        <a:srgbClr val="DEE0E3"/>
                      </a:solidFill>
                      <a:prstDash val="solid"/>
                      <a:round/>
                      <a:headEnd type="none" w="med" len="med"/>
                      <a:tailEnd type="none" w="med" len="med"/>
                    </a:lnR>
                    <a:lnT w="9525" cap="flat" cmpd="sng" algn="ctr">
                      <a:solidFill>
                        <a:srgbClr val="DEE0E3"/>
                      </a:solidFill>
                      <a:prstDash val="solid"/>
                      <a:round/>
                      <a:headEnd type="none" w="med" len="med"/>
                      <a:tailEnd type="none" w="med" len="med"/>
                    </a:lnT>
                    <a:lnB w="9525" cap="flat" cmpd="sng" algn="ctr">
                      <a:solidFill>
                        <a:srgbClr val="DEE0E3"/>
                      </a:solidFill>
                      <a:prstDash val="solid"/>
                      <a:round/>
                      <a:headEnd type="none" w="med" len="med"/>
                      <a:tailEnd type="none" w="med" len="med"/>
                    </a:lnB>
                  </a:tcPr>
                </a:tc>
                <a:tc>
                  <a:txBody>
                    <a:bodyPr/>
                    <a:lstStyle/>
                    <a:p>
                      <a:pPr algn="ctr" fontAlgn="ctr" latinLnBrk="0"/>
                      <a:r>
                        <a:rPr lang="en-US" altLang="zh-CN" sz="2800" b="0" i="0" dirty="0">
                          <a:effectLst/>
                          <a:latin typeface="KaiTi" panose="02010609060101010101" pitchFamily="49" charset="-122"/>
                          <a:ea typeface="KaiTi" panose="02010609060101010101" pitchFamily="49" charset="-122"/>
                        </a:rPr>
                        <a:t>1</a:t>
                      </a:r>
                    </a:p>
                  </a:txBody>
                  <a:tcPr anchor="ctr">
                    <a:lnL w="9525" cap="flat" cmpd="sng" algn="ctr">
                      <a:solidFill>
                        <a:srgbClr val="DEE0E3"/>
                      </a:solidFill>
                      <a:prstDash val="solid"/>
                      <a:round/>
                      <a:headEnd type="none" w="med" len="med"/>
                      <a:tailEnd type="none" w="med" len="med"/>
                    </a:lnL>
                    <a:lnR w="9525" cap="flat" cmpd="sng" algn="ctr">
                      <a:solidFill>
                        <a:srgbClr val="DEE0E3"/>
                      </a:solidFill>
                      <a:prstDash val="solid"/>
                      <a:round/>
                      <a:headEnd type="none" w="med" len="med"/>
                      <a:tailEnd type="none" w="med" len="med"/>
                    </a:lnR>
                    <a:lnT w="9525" cap="flat" cmpd="sng" algn="ctr">
                      <a:solidFill>
                        <a:srgbClr val="DEE0E3"/>
                      </a:solidFill>
                      <a:prstDash val="solid"/>
                      <a:round/>
                      <a:headEnd type="none" w="med" len="med"/>
                      <a:tailEnd type="none" w="med" len="med"/>
                    </a:lnT>
                    <a:lnB w="9525" cap="flat" cmpd="sng" algn="ctr">
                      <a:solidFill>
                        <a:srgbClr val="DEE0E3"/>
                      </a:solidFill>
                      <a:prstDash val="solid"/>
                      <a:round/>
                      <a:headEnd type="none" w="med" len="med"/>
                      <a:tailEnd type="none" w="med" len="med"/>
                    </a:lnB>
                  </a:tcPr>
                </a:tc>
                <a:tc>
                  <a:txBody>
                    <a:bodyPr/>
                    <a:lstStyle/>
                    <a:p>
                      <a:pPr algn="ctr" fontAlgn="ctr" latinLnBrk="0"/>
                      <a:r>
                        <a:rPr lang="en-US" altLang="zh-CN" sz="2800" b="0" i="0">
                          <a:effectLst/>
                          <a:latin typeface="KaiTi" panose="02010609060101010101" pitchFamily="49" charset="-122"/>
                          <a:ea typeface="KaiTi" panose="02010609060101010101" pitchFamily="49" charset="-122"/>
                        </a:rPr>
                        <a:t>768</a:t>
                      </a:r>
                    </a:p>
                  </a:txBody>
                  <a:tcPr anchor="ctr">
                    <a:lnL w="9525" cap="flat" cmpd="sng" algn="ctr">
                      <a:solidFill>
                        <a:srgbClr val="DEE0E3"/>
                      </a:solidFill>
                      <a:prstDash val="solid"/>
                      <a:round/>
                      <a:headEnd type="none" w="med" len="med"/>
                      <a:tailEnd type="none" w="med" len="med"/>
                    </a:lnL>
                    <a:lnR w="9525" cap="flat" cmpd="sng" algn="ctr">
                      <a:solidFill>
                        <a:srgbClr val="DEE0E3"/>
                      </a:solidFill>
                      <a:prstDash val="solid"/>
                      <a:round/>
                      <a:headEnd type="none" w="med" len="med"/>
                      <a:tailEnd type="none" w="med" len="med"/>
                    </a:lnR>
                    <a:lnT w="9525" cap="flat" cmpd="sng" algn="ctr">
                      <a:solidFill>
                        <a:srgbClr val="DEE0E3"/>
                      </a:solidFill>
                      <a:prstDash val="solid"/>
                      <a:round/>
                      <a:headEnd type="none" w="med" len="med"/>
                      <a:tailEnd type="none" w="med" len="med"/>
                    </a:lnT>
                    <a:lnB w="9525" cap="flat" cmpd="sng" algn="ctr">
                      <a:solidFill>
                        <a:srgbClr val="DEE0E3"/>
                      </a:solidFill>
                      <a:prstDash val="solid"/>
                      <a:round/>
                      <a:headEnd type="none" w="med" len="med"/>
                      <a:tailEnd type="none" w="med" len="med"/>
                    </a:lnB>
                  </a:tcPr>
                </a:tc>
                <a:tc>
                  <a:txBody>
                    <a:bodyPr/>
                    <a:lstStyle/>
                    <a:p>
                      <a:pPr algn="ctr" fontAlgn="ctr" latinLnBrk="0"/>
                      <a:r>
                        <a:rPr lang="en" sz="2800" b="0" i="0" dirty="0">
                          <a:effectLst/>
                          <a:latin typeface="KaiTi" panose="02010609060101010101" pitchFamily="49" charset="-122"/>
                          <a:ea typeface="KaiTi" panose="02010609060101010101" pitchFamily="49" charset="-122"/>
                        </a:rPr>
                        <a:t>460.8 MB</a:t>
                      </a:r>
                    </a:p>
                  </a:txBody>
                  <a:tcPr anchor="ctr">
                    <a:lnL w="9525" cap="flat" cmpd="sng" algn="ctr">
                      <a:solidFill>
                        <a:srgbClr val="DEE0E3"/>
                      </a:solidFill>
                      <a:prstDash val="solid"/>
                      <a:round/>
                      <a:headEnd type="none" w="med" len="med"/>
                      <a:tailEnd type="none" w="med" len="med"/>
                    </a:lnL>
                    <a:lnR w="9525" cap="flat" cmpd="sng" algn="ctr">
                      <a:solidFill>
                        <a:srgbClr val="DEE0E3"/>
                      </a:solidFill>
                      <a:prstDash val="solid"/>
                      <a:round/>
                      <a:headEnd type="none" w="med" len="med"/>
                      <a:tailEnd type="none" w="med" len="med"/>
                    </a:lnR>
                    <a:lnT w="9525" cap="flat" cmpd="sng" algn="ctr">
                      <a:solidFill>
                        <a:srgbClr val="DEE0E3"/>
                      </a:solidFill>
                      <a:prstDash val="solid"/>
                      <a:round/>
                      <a:headEnd type="none" w="med" len="med"/>
                      <a:tailEnd type="none" w="med" len="med"/>
                    </a:lnT>
                    <a:lnB w="9525" cap="flat" cmpd="sng" algn="ctr">
                      <a:solidFill>
                        <a:srgbClr val="DEE0E3"/>
                      </a:solidFill>
                      <a:prstDash val="solid"/>
                      <a:round/>
                      <a:headEnd type="none" w="med" len="med"/>
                      <a:tailEnd type="none" w="med" len="med"/>
                    </a:lnB>
                  </a:tcPr>
                </a:tc>
                <a:tc>
                  <a:txBody>
                    <a:bodyPr/>
                    <a:lstStyle/>
                    <a:p>
                      <a:pPr algn="ctr" fontAlgn="ctr" latinLnBrk="0"/>
                      <a:r>
                        <a:rPr lang="en-US" altLang="zh-CN" sz="2800" b="0" i="0" dirty="0">
                          <a:effectLst/>
                          <a:latin typeface="KaiTi" panose="02010609060101010101" pitchFamily="49" charset="-122"/>
                          <a:ea typeface="KaiTi" panose="02010609060101010101" pitchFamily="49" charset="-122"/>
                        </a:rPr>
                        <a:t>48</a:t>
                      </a:r>
                    </a:p>
                  </a:txBody>
                  <a:tcPr anchor="ctr">
                    <a:lnL w="9525" cap="flat" cmpd="sng" algn="ctr">
                      <a:solidFill>
                        <a:srgbClr val="DEE0E3"/>
                      </a:solidFill>
                      <a:prstDash val="solid"/>
                      <a:round/>
                      <a:headEnd type="none" w="med" len="med"/>
                      <a:tailEnd type="none" w="med" len="med"/>
                    </a:lnL>
                    <a:lnR w="9525" cap="flat" cmpd="sng" algn="ctr">
                      <a:solidFill>
                        <a:srgbClr val="DEE0E3"/>
                      </a:solidFill>
                      <a:prstDash val="solid"/>
                      <a:round/>
                      <a:headEnd type="none" w="med" len="med"/>
                      <a:tailEnd type="none" w="med" len="med"/>
                    </a:lnR>
                    <a:lnT w="9525" cap="flat" cmpd="sng" algn="ctr">
                      <a:solidFill>
                        <a:srgbClr val="DEE0E3"/>
                      </a:solidFill>
                      <a:prstDash val="solid"/>
                      <a:round/>
                      <a:headEnd type="none" w="med" len="med"/>
                      <a:tailEnd type="none" w="med" len="med"/>
                    </a:lnT>
                    <a:lnB w="9525" cap="flat" cmpd="sng" algn="ctr">
                      <a:solidFill>
                        <a:srgbClr val="DEE0E3"/>
                      </a:solidFill>
                      <a:prstDash val="solid"/>
                      <a:round/>
                      <a:headEnd type="none" w="med" len="med"/>
                      <a:tailEnd type="none" w="med" len="med"/>
                    </a:lnB>
                  </a:tcPr>
                </a:tc>
                <a:tc>
                  <a:txBody>
                    <a:bodyPr/>
                    <a:lstStyle/>
                    <a:p>
                      <a:pPr algn="ctr" fontAlgn="ctr" latinLnBrk="0"/>
                      <a:r>
                        <a:rPr lang="en-US" altLang="zh-CN" sz="2800" b="0" i="0">
                          <a:effectLst/>
                          <a:latin typeface="KaiTi" panose="02010609060101010101" pitchFamily="49" charset="-122"/>
                          <a:ea typeface="KaiTi" panose="02010609060101010101" pitchFamily="49" charset="-122"/>
                        </a:rPr>
                        <a:t>16</a:t>
                      </a:r>
                    </a:p>
                  </a:txBody>
                  <a:tcPr anchor="ctr">
                    <a:lnL w="9525" cap="flat" cmpd="sng" algn="ctr">
                      <a:solidFill>
                        <a:srgbClr val="DEE0E3"/>
                      </a:solidFill>
                      <a:prstDash val="solid"/>
                      <a:round/>
                      <a:headEnd type="none" w="med" len="med"/>
                      <a:tailEnd type="none" w="med" len="med"/>
                    </a:lnL>
                    <a:lnR w="9525" cap="flat" cmpd="sng" algn="ctr">
                      <a:solidFill>
                        <a:srgbClr val="DEE0E3"/>
                      </a:solidFill>
                      <a:prstDash val="solid"/>
                      <a:round/>
                      <a:headEnd type="none" w="med" len="med"/>
                      <a:tailEnd type="none" w="med" len="med"/>
                    </a:lnR>
                    <a:lnT w="9525" cap="flat" cmpd="sng" algn="ctr">
                      <a:solidFill>
                        <a:srgbClr val="DEE0E3"/>
                      </a:solidFill>
                      <a:prstDash val="solid"/>
                      <a:round/>
                      <a:headEnd type="none" w="med" len="med"/>
                      <a:tailEnd type="none" w="med" len="med"/>
                    </a:lnT>
                    <a:lnB w="9525" cap="flat" cmpd="sng" algn="ctr">
                      <a:solidFill>
                        <a:srgbClr val="DEE0E3"/>
                      </a:solidFill>
                      <a:prstDash val="solid"/>
                      <a:round/>
                      <a:headEnd type="none" w="med" len="med"/>
                      <a:tailEnd type="none" w="med" len="med"/>
                    </a:lnB>
                  </a:tcPr>
                </a:tc>
                <a:extLst>
                  <a:ext uri="{0D108BD9-81ED-4DB2-BD59-A6C34878D82A}">
                    <a16:rowId xmlns:a16="http://schemas.microsoft.com/office/drawing/2014/main" val="3769092457"/>
                  </a:ext>
                </a:extLst>
              </a:tr>
              <a:tr h="724667">
                <a:tc>
                  <a:txBody>
                    <a:bodyPr/>
                    <a:lstStyle/>
                    <a:p>
                      <a:pPr algn="ctr" fontAlgn="ctr" latinLnBrk="0"/>
                      <a:r>
                        <a:rPr lang="en-US" altLang="zh-CN" sz="2800" b="0" i="0">
                          <a:effectLst/>
                          <a:latin typeface="KaiTi" panose="02010609060101010101" pitchFamily="49" charset="-122"/>
                          <a:ea typeface="KaiTi" panose="02010609060101010101" pitchFamily="49" charset="-122"/>
                        </a:rPr>
                        <a:t>96000</a:t>
                      </a:r>
                    </a:p>
                  </a:txBody>
                  <a:tcPr anchor="ctr">
                    <a:lnL w="9525" cap="flat" cmpd="sng" algn="ctr">
                      <a:solidFill>
                        <a:srgbClr val="DEE0E3"/>
                      </a:solidFill>
                      <a:prstDash val="solid"/>
                      <a:round/>
                      <a:headEnd type="none" w="med" len="med"/>
                      <a:tailEnd type="none" w="med" len="med"/>
                    </a:lnL>
                    <a:lnR w="9525" cap="flat" cmpd="sng" algn="ctr">
                      <a:solidFill>
                        <a:srgbClr val="DEE0E3"/>
                      </a:solidFill>
                      <a:prstDash val="solid"/>
                      <a:round/>
                      <a:headEnd type="none" w="med" len="med"/>
                      <a:tailEnd type="none" w="med" len="med"/>
                    </a:lnR>
                    <a:lnT w="9525" cap="flat" cmpd="sng" algn="ctr">
                      <a:solidFill>
                        <a:srgbClr val="DEE0E3"/>
                      </a:solidFill>
                      <a:prstDash val="solid"/>
                      <a:round/>
                      <a:headEnd type="none" w="med" len="med"/>
                      <a:tailEnd type="none" w="med" len="med"/>
                    </a:lnT>
                    <a:lnB w="9525" cap="flat" cmpd="sng" algn="ctr">
                      <a:solidFill>
                        <a:srgbClr val="DEE0E3"/>
                      </a:solidFill>
                      <a:prstDash val="solid"/>
                      <a:round/>
                      <a:headEnd type="none" w="med" len="med"/>
                      <a:tailEnd type="none" w="med" len="med"/>
                    </a:lnB>
                    <a:solidFill>
                      <a:srgbClr val="BACEFD"/>
                    </a:solidFill>
                  </a:tcPr>
                </a:tc>
                <a:tc>
                  <a:txBody>
                    <a:bodyPr/>
                    <a:lstStyle/>
                    <a:p>
                      <a:pPr algn="ctr" fontAlgn="ctr" latinLnBrk="0"/>
                      <a:r>
                        <a:rPr lang="en-US" altLang="zh-CN" sz="2800" b="0" i="0">
                          <a:effectLst/>
                          <a:latin typeface="KaiTi" panose="02010609060101010101" pitchFamily="49" charset="-122"/>
                          <a:ea typeface="KaiTi" panose="02010609060101010101" pitchFamily="49" charset="-122"/>
                        </a:rPr>
                        <a:t>16</a:t>
                      </a:r>
                      <a:r>
                        <a:rPr lang="zh-CN" altLang="en-US" sz="2800" b="0" i="0">
                          <a:effectLst/>
                          <a:latin typeface="KaiTi" panose="02010609060101010101" pitchFamily="49" charset="-122"/>
                          <a:ea typeface="KaiTi" panose="02010609060101010101" pitchFamily="49" charset="-122"/>
                        </a:rPr>
                        <a:t>比特</a:t>
                      </a:r>
                    </a:p>
                  </a:txBody>
                  <a:tcPr anchor="ctr">
                    <a:lnL w="9525" cap="flat" cmpd="sng" algn="ctr">
                      <a:solidFill>
                        <a:srgbClr val="DEE0E3"/>
                      </a:solidFill>
                      <a:prstDash val="solid"/>
                      <a:round/>
                      <a:headEnd type="none" w="med" len="med"/>
                      <a:tailEnd type="none" w="med" len="med"/>
                    </a:lnL>
                    <a:lnR w="9525" cap="flat" cmpd="sng" algn="ctr">
                      <a:solidFill>
                        <a:srgbClr val="DEE0E3"/>
                      </a:solidFill>
                      <a:prstDash val="solid"/>
                      <a:round/>
                      <a:headEnd type="none" w="med" len="med"/>
                      <a:tailEnd type="none" w="med" len="med"/>
                    </a:lnR>
                    <a:lnT w="9525" cap="flat" cmpd="sng" algn="ctr">
                      <a:solidFill>
                        <a:srgbClr val="DEE0E3"/>
                      </a:solidFill>
                      <a:prstDash val="solid"/>
                      <a:round/>
                      <a:headEnd type="none" w="med" len="med"/>
                      <a:tailEnd type="none" w="med" len="med"/>
                    </a:lnT>
                    <a:lnB w="9525" cap="flat" cmpd="sng" algn="ctr">
                      <a:solidFill>
                        <a:srgbClr val="DEE0E3"/>
                      </a:solidFill>
                      <a:prstDash val="solid"/>
                      <a:round/>
                      <a:headEnd type="none" w="med" len="med"/>
                      <a:tailEnd type="none" w="med" len="med"/>
                    </a:lnB>
                    <a:solidFill>
                      <a:srgbClr val="BACEFD"/>
                    </a:solidFill>
                  </a:tcPr>
                </a:tc>
                <a:tc>
                  <a:txBody>
                    <a:bodyPr/>
                    <a:lstStyle/>
                    <a:p>
                      <a:pPr algn="ctr" fontAlgn="ctr" latinLnBrk="0"/>
                      <a:r>
                        <a:rPr lang="en-US" altLang="zh-CN" sz="2800" b="0" i="0" dirty="0">
                          <a:effectLst/>
                          <a:latin typeface="KaiTi" panose="02010609060101010101" pitchFamily="49" charset="-122"/>
                          <a:ea typeface="KaiTi" panose="02010609060101010101" pitchFamily="49" charset="-122"/>
                        </a:rPr>
                        <a:t>1</a:t>
                      </a:r>
                    </a:p>
                  </a:txBody>
                  <a:tcPr anchor="ctr">
                    <a:lnL w="9525" cap="flat" cmpd="sng" algn="ctr">
                      <a:solidFill>
                        <a:srgbClr val="DEE0E3"/>
                      </a:solidFill>
                      <a:prstDash val="solid"/>
                      <a:round/>
                      <a:headEnd type="none" w="med" len="med"/>
                      <a:tailEnd type="none" w="med" len="med"/>
                    </a:lnL>
                    <a:lnR w="9525" cap="flat" cmpd="sng" algn="ctr">
                      <a:solidFill>
                        <a:srgbClr val="DEE0E3"/>
                      </a:solidFill>
                      <a:prstDash val="solid"/>
                      <a:round/>
                      <a:headEnd type="none" w="med" len="med"/>
                      <a:tailEnd type="none" w="med" len="med"/>
                    </a:lnR>
                    <a:lnT w="9525" cap="flat" cmpd="sng" algn="ctr">
                      <a:solidFill>
                        <a:srgbClr val="DEE0E3"/>
                      </a:solidFill>
                      <a:prstDash val="solid"/>
                      <a:round/>
                      <a:headEnd type="none" w="med" len="med"/>
                      <a:tailEnd type="none" w="med" len="med"/>
                    </a:lnT>
                    <a:lnB w="9525" cap="flat" cmpd="sng" algn="ctr">
                      <a:solidFill>
                        <a:srgbClr val="DEE0E3"/>
                      </a:solidFill>
                      <a:prstDash val="solid"/>
                      <a:round/>
                      <a:headEnd type="none" w="med" len="med"/>
                      <a:tailEnd type="none" w="med" len="med"/>
                    </a:lnB>
                    <a:solidFill>
                      <a:srgbClr val="BACEFD"/>
                    </a:solidFill>
                  </a:tcPr>
                </a:tc>
                <a:tc>
                  <a:txBody>
                    <a:bodyPr/>
                    <a:lstStyle/>
                    <a:p>
                      <a:pPr algn="ctr" fontAlgn="ctr" latinLnBrk="0"/>
                      <a:r>
                        <a:rPr lang="en-US" altLang="zh-CN" sz="2800" b="0" i="0">
                          <a:effectLst/>
                          <a:latin typeface="KaiTi" panose="02010609060101010101" pitchFamily="49" charset="-122"/>
                          <a:ea typeface="KaiTi" panose="02010609060101010101" pitchFamily="49" charset="-122"/>
                        </a:rPr>
                        <a:t>1536</a:t>
                      </a:r>
                    </a:p>
                  </a:txBody>
                  <a:tcPr anchor="ctr">
                    <a:lnL w="9525" cap="flat" cmpd="sng" algn="ctr">
                      <a:solidFill>
                        <a:srgbClr val="DEE0E3"/>
                      </a:solidFill>
                      <a:prstDash val="solid"/>
                      <a:round/>
                      <a:headEnd type="none" w="med" len="med"/>
                      <a:tailEnd type="none" w="med" len="med"/>
                    </a:lnL>
                    <a:lnR w="9525" cap="flat" cmpd="sng" algn="ctr">
                      <a:solidFill>
                        <a:srgbClr val="DEE0E3"/>
                      </a:solidFill>
                      <a:prstDash val="solid"/>
                      <a:round/>
                      <a:headEnd type="none" w="med" len="med"/>
                      <a:tailEnd type="none" w="med" len="med"/>
                    </a:lnR>
                    <a:lnT w="9525" cap="flat" cmpd="sng" algn="ctr">
                      <a:solidFill>
                        <a:srgbClr val="DEE0E3"/>
                      </a:solidFill>
                      <a:prstDash val="solid"/>
                      <a:round/>
                      <a:headEnd type="none" w="med" len="med"/>
                      <a:tailEnd type="none" w="med" len="med"/>
                    </a:lnT>
                    <a:lnB w="9525" cap="flat" cmpd="sng" algn="ctr">
                      <a:solidFill>
                        <a:srgbClr val="DEE0E3"/>
                      </a:solidFill>
                      <a:prstDash val="solid"/>
                      <a:round/>
                      <a:headEnd type="none" w="med" len="med"/>
                      <a:tailEnd type="none" w="med" len="med"/>
                    </a:lnB>
                    <a:solidFill>
                      <a:srgbClr val="BACEFD"/>
                    </a:solidFill>
                  </a:tcPr>
                </a:tc>
                <a:tc>
                  <a:txBody>
                    <a:bodyPr/>
                    <a:lstStyle/>
                    <a:p>
                      <a:pPr algn="ctr" fontAlgn="ctr" latinLnBrk="0"/>
                      <a:r>
                        <a:rPr lang="en" sz="2800" b="0" i="0" dirty="0">
                          <a:effectLst/>
                          <a:latin typeface="KaiTi" panose="02010609060101010101" pitchFamily="49" charset="-122"/>
                          <a:ea typeface="KaiTi" panose="02010609060101010101" pitchFamily="49" charset="-122"/>
                        </a:rPr>
                        <a:t>921.6 MB</a:t>
                      </a:r>
                    </a:p>
                  </a:txBody>
                  <a:tcPr anchor="ctr">
                    <a:lnL w="9525" cap="flat" cmpd="sng" algn="ctr">
                      <a:solidFill>
                        <a:srgbClr val="DEE0E3"/>
                      </a:solidFill>
                      <a:prstDash val="solid"/>
                      <a:round/>
                      <a:headEnd type="none" w="med" len="med"/>
                      <a:tailEnd type="none" w="med" len="med"/>
                    </a:lnL>
                    <a:lnR w="9525" cap="flat" cmpd="sng" algn="ctr">
                      <a:solidFill>
                        <a:srgbClr val="DEE0E3"/>
                      </a:solidFill>
                      <a:prstDash val="solid"/>
                      <a:round/>
                      <a:headEnd type="none" w="med" len="med"/>
                      <a:tailEnd type="none" w="med" len="med"/>
                    </a:lnR>
                    <a:lnT w="9525" cap="flat" cmpd="sng" algn="ctr">
                      <a:solidFill>
                        <a:srgbClr val="DEE0E3"/>
                      </a:solidFill>
                      <a:prstDash val="solid"/>
                      <a:round/>
                      <a:headEnd type="none" w="med" len="med"/>
                      <a:tailEnd type="none" w="med" len="med"/>
                    </a:lnT>
                    <a:lnB w="9525" cap="flat" cmpd="sng" algn="ctr">
                      <a:solidFill>
                        <a:srgbClr val="DEE0E3"/>
                      </a:solidFill>
                      <a:prstDash val="solid"/>
                      <a:round/>
                      <a:headEnd type="none" w="med" len="med"/>
                      <a:tailEnd type="none" w="med" len="med"/>
                    </a:lnB>
                    <a:solidFill>
                      <a:srgbClr val="BACEFD"/>
                    </a:solidFill>
                  </a:tcPr>
                </a:tc>
                <a:tc rowSpan="2" gridSpan="2">
                  <a:txBody>
                    <a:bodyPr/>
                    <a:lstStyle/>
                    <a:p>
                      <a:pPr algn="ctr" fontAlgn="ctr" latinLnBrk="0"/>
                      <a:r>
                        <a:rPr lang="en" sz="2800" b="0" i="0" dirty="0">
                          <a:effectLst/>
                          <a:latin typeface="KaiTi" panose="02010609060101010101" pitchFamily="49" charset="-122"/>
                          <a:ea typeface="KaiTi" panose="02010609060101010101" pitchFamily="49" charset="-122"/>
                        </a:rPr>
                        <a:t>HIFI audio</a:t>
                      </a:r>
                    </a:p>
                  </a:txBody>
                  <a:tcPr anchor="ctr">
                    <a:lnL w="9525" cap="flat" cmpd="sng" algn="ctr">
                      <a:solidFill>
                        <a:srgbClr val="DEE0E3"/>
                      </a:solidFill>
                      <a:prstDash val="solid"/>
                      <a:round/>
                      <a:headEnd type="none" w="med" len="med"/>
                      <a:tailEnd type="none" w="med" len="med"/>
                    </a:lnL>
                    <a:lnR w="9525" cap="flat" cmpd="sng" algn="ctr">
                      <a:solidFill>
                        <a:srgbClr val="DEE0E3"/>
                      </a:solidFill>
                      <a:prstDash val="solid"/>
                      <a:round/>
                      <a:headEnd type="none" w="med" len="med"/>
                      <a:tailEnd type="none" w="med" len="med"/>
                    </a:lnR>
                    <a:lnT w="9525" cap="flat" cmpd="sng" algn="ctr">
                      <a:solidFill>
                        <a:srgbClr val="DEE0E3"/>
                      </a:solidFill>
                      <a:prstDash val="solid"/>
                      <a:round/>
                      <a:headEnd type="none" w="med" len="med"/>
                      <a:tailEnd type="none" w="med" len="med"/>
                    </a:lnT>
                    <a:lnB w="9525" cap="flat" cmpd="sng" algn="ctr">
                      <a:solidFill>
                        <a:srgbClr val="DEE0E3"/>
                      </a:solidFill>
                      <a:prstDash val="solid"/>
                      <a:round/>
                      <a:headEnd type="none" w="med" len="med"/>
                      <a:tailEnd type="none" w="med" len="med"/>
                    </a:lnB>
                    <a:solidFill>
                      <a:srgbClr val="BACEFD"/>
                    </a:solidFill>
                  </a:tcPr>
                </a:tc>
                <a:tc rowSpan="2" hMerge="1">
                  <a:txBody>
                    <a:bodyPr/>
                    <a:lstStyle/>
                    <a:p>
                      <a:endParaRPr lang="zh-CN" altLang="en-US"/>
                    </a:p>
                  </a:txBody>
                  <a:tcPr/>
                </a:tc>
                <a:extLst>
                  <a:ext uri="{0D108BD9-81ED-4DB2-BD59-A6C34878D82A}">
                    <a16:rowId xmlns:a16="http://schemas.microsoft.com/office/drawing/2014/main" val="3559969273"/>
                  </a:ext>
                </a:extLst>
              </a:tr>
              <a:tr h="1122064">
                <a:tc>
                  <a:txBody>
                    <a:bodyPr/>
                    <a:lstStyle/>
                    <a:p>
                      <a:pPr algn="ctr" fontAlgn="ctr" latinLnBrk="0"/>
                      <a:r>
                        <a:rPr lang="en-US" altLang="zh-CN" sz="2800" b="0" i="0">
                          <a:effectLst/>
                          <a:latin typeface="KaiTi" panose="02010609060101010101" pitchFamily="49" charset="-122"/>
                          <a:ea typeface="KaiTi" panose="02010609060101010101" pitchFamily="49" charset="-122"/>
                        </a:rPr>
                        <a:t>192000</a:t>
                      </a:r>
                    </a:p>
                  </a:txBody>
                  <a:tcPr anchor="ctr">
                    <a:lnL w="9525" cap="flat" cmpd="sng" algn="ctr">
                      <a:solidFill>
                        <a:srgbClr val="DEE0E3"/>
                      </a:solidFill>
                      <a:prstDash val="solid"/>
                      <a:round/>
                      <a:headEnd type="none" w="med" len="med"/>
                      <a:tailEnd type="none" w="med" len="med"/>
                    </a:lnL>
                    <a:lnR w="9525" cap="flat" cmpd="sng" algn="ctr">
                      <a:solidFill>
                        <a:srgbClr val="DEE0E3"/>
                      </a:solidFill>
                      <a:prstDash val="solid"/>
                      <a:round/>
                      <a:headEnd type="none" w="med" len="med"/>
                      <a:tailEnd type="none" w="med" len="med"/>
                    </a:lnR>
                    <a:lnT w="9525" cap="flat" cmpd="sng" algn="ctr">
                      <a:solidFill>
                        <a:srgbClr val="DEE0E3"/>
                      </a:solidFill>
                      <a:prstDash val="solid"/>
                      <a:round/>
                      <a:headEnd type="none" w="med" len="med"/>
                      <a:tailEnd type="none" w="med" len="med"/>
                    </a:lnT>
                    <a:lnB w="9525" cap="flat" cmpd="sng" algn="ctr">
                      <a:solidFill>
                        <a:srgbClr val="DEE0E3"/>
                      </a:solidFill>
                      <a:prstDash val="solid"/>
                      <a:round/>
                      <a:headEnd type="none" w="med" len="med"/>
                      <a:tailEnd type="none" w="med" len="med"/>
                    </a:lnB>
                    <a:solidFill>
                      <a:srgbClr val="BACEFD"/>
                    </a:solidFill>
                  </a:tcPr>
                </a:tc>
                <a:tc>
                  <a:txBody>
                    <a:bodyPr/>
                    <a:lstStyle/>
                    <a:p>
                      <a:pPr algn="ctr" fontAlgn="ctr" latinLnBrk="0"/>
                      <a:r>
                        <a:rPr lang="en-US" altLang="zh-CN" sz="2800" b="0" i="0">
                          <a:effectLst/>
                          <a:latin typeface="KaiTi" panose="02010609060101010101" pitchFamily="49" charset="-122"/>
                          <a:ea typeface="KaiTi" panose="02010609060101010101" pitchFamily="49" charset="-122"/>
                        </a:rPr>
                        <a:t>16</a:t>
                      </a:r>
                      <a:r>
                        <a:rPr lang="zh-CN" altLang="en-US" sz="2800" b="0" i="0">
                          <a:effectLst/>
                          <a:latin typeface="KaiTi" panose="02010609060101010101" pitchFamily="49" charset="-122"/>
                          <a:ea typeface="KaiTi" panose="02010609060101010101" pitchFamily="49" charset="-122"/>
                        </a:rPr>
                        <a:t>比特</a:t>
                      </a:r>
                    </a:p>
                  </a:txBody>
                  <a:tcPr anchor="ctr">
                    <a:lnL w="9525" cap="flat" cmpd="sng" algn="ctr">
                      <a:solidFill>
                        <a:srgbClr val="DEE0E3"/>
                      </a:solidFill>
                      <a:prstDash val="solid"/>
                      <a:round/>
                      <a:headEnd type="none" w="med" len="med"/>
                      <a:tailEnd type="none" w="med" len="med"/>
                    </a:lnL>
                    <a:lnR w="9525" cap="flat" cmpd="sng" algn="ctr">
                      <a:solidFill>
                        <a:srgbClr val="DEE0E3"/>
                      </a:solidFill>
                      <a:prstDash val="solid"/>
                      <a:round/>
                      <a:headEnd type="none" w="med" len="med"/>
                      <a:tailEnd type="none" w="med" len="med"/>
                    </a:lnR>
                    <a:lnT w="9525" cap="flat" cmpd="sng" algn="ctr">
                      <a:solidFill>
                        <a:srgbClr val="DEE0E3"/>
                      </a:solidFill>
                      <a:prstDash val="solid"/>
                      <a:round/>
                      <a:headEnd type="none" w="med" len="med"/>
                      <a:tailEnd type="none" w="med" len="med"/>
                    </a:lnT>
                    <a:lnB w="9525" cap="flat" cmpd="sng" algn="ctr">
                      <a:solidFill>
                        <a:srgbClr val="DEE0E3"/>
                      </a:solidFill>
                      <a:prstDash val="solid"/>
                      <a:round/>
                      <a:headEnd type="none" w="med" len="med"/>
                      <a:tailEnd type="none" w="med" len="med"/>
                    </a:lnB>
                    <a:solidFill>
                      <a:srgbClr val="BACEFD"/>
                    </a:solidFill>
                  </a:tcPr>
                </a:tc>
                <a:tc>
                  <a:txBody>
                    <a:bodyPr/>
                    <a:lstStyle/>
                    <a:p>
                      <a:pPr algn="ctr" fontAlgn="ctr" latinLnBrk="0"/>
                      <a:r>
                        <a:rPr lang="en-US" altLang="zh-CN" sz="2800" b="0" i="0" dirty="0">
                          <a:effectLst/>
                          <a:latin typeface="KaiTi" panose="02010609060101010101" pitchFamily="49" charset="-122"/>
                          <a:ea typeface="KaiTi" panose="02010609060101010101" pitchFamily="49" charset="-122"/>
                        </a:rPr>
                        <a:t>1</a:t>
                      </a:r>
                    </a:p>
                  </a:txBody>
                  <a:tcPr anchor="ctr">
                    <a:lnL w="9525" cap="flat" cmpd="sng" algn="ctr">
                      <a:solidFill>
                        <a:srgbClr val="DEE0E3"/>
                      </a:solidFill>
                      <a:prstDash val="solid"/>
                      <a:round/>
                      <a:headEnd type="none" w="med" len="med"/>
                      <a:tailEnd type="none" w="med" len="med"/>
                    </a:lnL>
                    <a:lnR w="9525" cap="flat" cmpd="sng" algn="ctr">
                      <a:solidFill>
                        <a:srgbClr val="DEE0E3"/>
                      </a:solidFill>
                      <a:prstDash val="solid"/>
                      <a:round/>
                      <a:headEnd type="none" w="med" len="med"/>
                      <a:tailEnd type="none" w="med" len="med"/>
                    </a:lnR>
                    <a:lnT w="9525" cap="flat" cmpd="sng" algn="ctr">
                      <a:solidFill>
                        <a:srgbClr val="DEE0E3"/>
                      </a:solidFill>
                      <a:prstDash val="solid"/>
                      <a:round/>
                      <a:headEnd type="none" w="med" len="med"/>
                      <a:tailEnd type="none" w="med" len="med"/>
                    </a:lnT>
                    <a:lnB w="9525" cap="flat" cmpd="sng" algn="ctr">
                      <a:solidFill>
                        <a:srgbClr val="DEE0E3"/>
                      </a:solidFill>
                      <a:prstDash val="solid"/>
                      <a:round/>
                      <a:headEnd type="none" w="med" len="med"/>
                      <a:tailEnd type="none" w="med" len="med"/>
                    </a:lnB>
                    <a:solidFill>
                      <a:srgbClr val="BACEFD"/>
                    </a:solidFill>
                  </a:tcPr>
                </a:tc>
                <a:tc>
                  <a:txBody>
                    <a:bodyPr/>
                    <a:lstStyle/>
                    <a:p>
                      <a:pPr algn="ctr" fontAlgn="ctr" latinLnBrk="0"/>
                      <a:r>
                        <a:rPr lang="en-US" altLang="zh-CN" sz="2800" b="0" i="0" dirty="0">
                          <a:effectLst/>
                          <a:latin typeface="KaiTi" panose="02010609060101010101" pitchFamily="49" charset="-122"/>
                          <a:ea typeface="KaiTi" panose="02010609060101010101" pitchFamily="49" charset="-122"/>
                        </a:rPr>
                        <a:t>3072</a:t>
                      </a:r>
                    </a:p>
                  </a:txBody>
                  <a:tcPr anchor="ctr">
                    <a:lnL w="9525" cap="flat" cmpd="sng" algn="ctr">
                      <a:solidFill>
                        <a:srgbClr val="DEE0E3"/>
                      </a:solidFill>
                      <a:prstDash val="solid"/>
                      <a:round/>
                      <a:headEnd type="none" w="med" len="med"/>
                      <a:tailEnd type="none" w="med" len="med"/>
                    </a:lnL>
                    <a:lnR w="9525" cap="flat" cmpd="sng" algn="ctr">
                      <a:solidFill>
                        <a:srgbClr val="DEE0E3"/>
                      </a:solidFill>
                      <a:prstDash val="solid"/>
                      <a:round/>
                      <a:headEnd type="none" w="med" len="med"/>
                      <a:tailEnd type="none" w="med" len="med"/>
                    </a:lnR>
                    <a:lnT w="9525" cap="flat" cmpd="sng" algn="ctr">
                      <a:solidFill>
                        <a:srgbClr val="DEE0E3"/>
                      </a:solidFill>
                      <a:prstDash val="solid"/>
                      <a:round/>
                      <a:headEnd type="none" w="med" len="med"/>
                      <a:tailEnd type="none" w="med" len="med"/>
                    </a:lnT>
                    <a:lnB w="9525" cap="flat" cmpd="sng" algn="ctr">
                      <a:solidFill>
                        <a:srgbClr val="DEE0E3"/>
                      </a:solidFill>
                      <a:prstDash val="solid"/>
                      <a:round/>
                      <a:headEnd type="none" w="med" len="med"/>
                      <a:tailEnd type="none" w="med" len="med"/>
                    </a:lnB>
                    <a:solidFill>
                      <a:srgbClr val="BACEFD"/>
                    </a:solidFill>
                  </a:tcPr>
                </a:tc>
                <a:tc>
                  <a:txBody>
                    <a:bodyPr/>
                    <a:lstStyle/>
                    <a:p>
                      <a:pPr algn="ctr" fontAlgn="ctr" latinLnBrk="0"/>
                      <a:r>
                        <a:rPr lang="en" sz="2800" b="0" i="0" dirty="0">
                          <a:effectLst/>
                          <a:latin typeface="KaiTi" panose="02010609060101010101" pitchFamily="49" charset="-122"/>
                          <a:ea typeface="KaiTi" panose="02010609060101010101" pitchFamily="49" charset="-122"/>
                        </a:rPr>
                        <a:t>1843.2 MB</a:t>
                      </a:r>
                    </a:p>
                  </a:txBody>
                  <a:tcPr anchor="ctr">
                    <a:lnL w="9525" cap="flat" cmpd="sng" algn="ctr">
                      <a:solidFill>
                        <a:srgbClr val="DEE0E3"/>
                      </a:solidFill>
                      <a:prstDash val="solid"/>
                      <a:round/>
                      <a:headEnd type="none" w="med" len="med"/>
                      <a:tailEnd type="none" w="med" len="med"/>
                    </a:lnL>
                    <a:lnR w="9525" cap="flat" cmpd="sng" algn="ctr">
                      <a:solidFill>
                        <a:srgbClr val="DEE0E3"/>
                      </a:solidFill>
                      <a:prstDash val="solid"/>
                      <a:round/>
                      <a:headEnd type="none" w="med" len="med"/>
                      <a:tailEnd type="none" w="med" len="med"/>
                    </a:lnR>
                    <a:lnT w="9525" cap="flat" cmpd="sng" algn="ctr">
                      <a:solidFill>
                        <a:srgbClr val="DEE0E3"/>
                      </a:solidFill>
                      <a:prstDash val="solid"/>
                      <a:round/>
                      <a:headEnd type="none" w="med" len="med"/>
                      <a:tailEnd type="none" w="med" len="med"/>
                    </a:lnT>
                    <a:lnB w="9525" cap="flat" cmpd="sng" algn="ctr">
                      <a:solidFill>
                        <a:srgbClr val="DEE0E3"/>
                      </a:solidFill>
                      <a:prstDash val="solid"/>
                      <a:round/>
                      <a:headEnd type="none" w="med" len="med"/>
                      <a:tailEnd type="none" w="med" len="med"/>
                    </a:lnB>
                    <a:solidFill>
                      <a:srgbClr val="BACEFD"/>
                    </a:solidFill>
                  </a:tcPr>
                </a:tc>
                <a:tc gridSpan="2" vMerge="1">
                  <a:txBody>
                    <a:bodyPr/>
                    <a:lstStyle/>
                    <a:p>
                      <a:endParaRPr lang="zh-CN" altLang="en-US"/>
                    </a:p>
                  </a:txBody>
                  <a:tcPr/>
                </a:tc>
                <a:tc hMerge="1" vMerge="1">
                  <a:txBody>
                    <a:bodyPr/>
                    <a:lstStyle/>
                    <a:p>
                      <a:endParaRPr lang="zh-CN" altLang="en-US"/>
                    </a:p>
                  </a:txBody>
                  <a:tcPr/>
                </a:tc>
                <a:extLst>
                  <a:ext uri="{0D108BD9-81ED-4DB2-BD59-A6C34878D82A}">
                    <a16:rowId xmlns:a16="http://schemas.microsoft.com/office/drawing/2014/main" val="1105436427"/>
                  </a:ext>
                </a:extLst>
              </a:tr>
            </a:tbl>
          </a:graphicData>
        </a:graphic>
      </p:graphicFrame>
      <p:pic>
        <p:nvPicPr>
          <p:cNvPr id="16" name="图片 15">
            <a:extLst>
              <a:ext uri="{FF2B5EF4-FFF2-40B4-BE49-F238E27FC236}">
                <a16:creationId xmlns:a16="http://schemas.microsoft.com/office/drawing/2014/main" id="{C9B8FCA6-7F67-CA49-964C-49FDF67CE954}"/>
              </a:ext>
            </a:extLst>
          </p:cNvPr>
          <p:cNvPicPr>
            <a:picLocks noChangeAspect="1"/>
          </p:cNvPicPr>
          <p:nvPr/>
        </p:nvPicPr>
        <p:blipFill>
          <a:blip r:embed="rId4"/>
          <a:stretch>
            <a:fillRect/>
          </a:stretch>
        </p:blipFill>
        <p:spPr>
          <a:xfrm>
            <a:off x="11920220" y="2303631"/>
            <a:ext cx="12215176" cy="7008416"/>
          </a:xfrm>
          <a:prstGeom prst="rect">
            <a:avLst/>
          </a:prstGeom>
        </p:spPr>
      </p:pic>
      <p:sp>
        <p:nvSpPr>
          <p:cNvPr id="17" name="文本框 16">
            <a:extLst>
              <a:ext uri="{FF2B5EF4-FFF2-40B4-BE49-F238E27FC236}">
                <a16:creationId xmlns:a16="http://schemas.microsoft.com/office/drawing/2014/main" id="{06CAB572-8A28-0D4F-806A-FF34794B788E}"/>
              </a:ext>
            </a:extLst>
          </p:cNvPr>
          <p:cNvSpPr txBox="1"/>
          <p:nvPr/>
        </p:nvSpPr>
        <p:spPr>
          <a:xfrm>
            <a:off x="662441" y="10437743"/>
            <a:ext cx="19656022" cy="19492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lang="zh-CN" altLang="en-US" sz="4000" dirty="0"/>
              <a:t>无线网络带宽资源的稀缺性使得语音频编码器在通信过程中变得不可或缺</a:t>
            </a:r>
            <a:r>
              <a:rPr lang="en-US" altLang="zh-CN" sz="4000" dirty="0"/>
              <a:t>.</a:t>
            </a:r>
          </a:p>
          <a:p>
            <a:pPr marL="0" marR="0" indent="0" algn="l" defTabSz="825500" rtl="0" fontAlgn="auto" latinLnBrk="0" hangingPunct="0">
              <a:lnSpc>
                <a:spcPct val="100000"/>
              </a:lnSpc>
              <a:spcBef>
                <a:spcPts val="0"/>
              </a:spcBef>
              <a:spcAft>
                <a:spcPts val="0"/>
              </a:spcAft>
              <a:buClrTx/>
              <a:buSzTx/>
              <a:buFontTx/>
              <a:buNone/>
              <a:tabLst/>
            </a:pPr>
            <a:endParaRPr lang="en-US" altLang="zh-CN" sz="4000" dirty="0"/>
          </a:p>
          <a:p>
            <a:pPr marL="0" marR="0" indent="0" algn="l" defTabSz="825500" rtl="0" fontAlgn="auto" latinLnBrk="0" hangingPunct="0">
              <a:lnSpc>
                <a:spcPct val="100000"/>
              </a:lnSpc>
              <a:spcBef>
                <a:spcPts val="0"/>
              </a:spcBef>
              <a:spcAft>
                <a:spcPts val="0"/>
              </a:spcAft>
              <a:buClrTx/>
              <a:buSzTx/>
              <a:buFontTx/>
              <a:buNone/>
              <a:tabLst/>
            </a:pPr>
            <a:r>
              <a:rPr lang="zh-CN" altLang="en-US" sz="4000" dirty="0"/>
              <a:t>占用更少带宽资源，获得</a:t>
            </a:r>
            <a:r>
              <a:rPr kumimoji="0" lang="zh-CN" altLang="en-US" sz="4000" b="1" i="0" u="none" strike="noStrike" cap="none" spc="0" normalizeH="0" baseline="0" dirty="0">
                <a:ln>
                  <a:noFill/>
                </a:ln>
                <a:solidFill>
                  <a:srgbClr val="000000"/>
                </a:solidFill>
                <a:effectLst/>
                <a:uFillTx/>
                <a:latin typeface="Helvetica Neue"/>
                <a:ea typeface="Helvetica Neue"/>
                <a:cs typeface="Helvetica Neue"/>
                <a:sym typeface="Helvetica Neue"/>
              </a:rPr>
              <a:t>更好话音质量的追求促使语音频编码器的技术不断向前发展。</a:t>
            </a:r>
          </a:p>
        </p:txBody>
      </p:sp>
    </p:spTree>
    <p:extLst>
      <p:ext uri="{BB962C8B-B14F-4D97-AF65-F5344CB8AC3E}">
        <p14:creationId xmlns:p14="http://schemas.microsoft.com/office/powerpoint/2010/main" val="4198429024"/>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0" name="字节跳动ByteDance-PPT-0724-02.jpg" descr="字节跳动ByteDance-PPT-0724-02.jpg"/>
          <p:cNvPicPr>
            <a:picLocks noChangeAspect="1"/>
          </p:cNvPicPr>
          <p:nvPr/>
        </p:nvPicPr>
        <p:blipFill>
          <a:blip r:embed="rId2"/>
          <a:stretch>
            <a:fillRect/>
          </a:stretch>
        </p:blipFill>
        <p:spPr>
          <a:xfrm>
            <a:off x="10827" y="-1"/>
            <a:ext cx="24362345" cy="13716001"/>
          </a:xfrm>
          <a:prstGeom prst="rect">
            <a:avLst/>
          </a:prstGeom>
          <a:ln w="12700">
            <a:miter lim="400000"/>
          </a:ln>
        </p:spPr>
      </p:pic>
      <p:sp>
        <p:nvSpPr>
          <p:cNvPr id="141" name="如何做RTC？"/>
          <p:cNvSpPr txBox="1"/>
          <p:nvPr/>
        </p:nvSpPr>
        <p:spPr>
          <a:xfrm>
            <a:off x="8481567" y="6075735"/>
            <a:ext cx="12333505" cy="156453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9500">
                <a:solidFill>
                  <a:srgbClr val="FFFFFF"/>
                </a:solidFill>
              </a:defRPr>
            </a:lvl1pPr>
          </a:lstStyle>
          <a:p>
            <a:r>
              <a:rPr dirty="0" err="1"/>
              <a:t>如何做</a:t>
            </a:r>
            <a:r>
              <a:rPr lang="zh-CN" altLang="en-US" dirty="0"/>
              <a:t>语音频编码器</a:t>
            </a:r>
            <a:r>
              <a:rPr lang="en-US" altLang="zh-CN" dirty="0"/>
              <a:t>？</a:t>
            </a:r>
            <a:endParaRPr dirty="0"/>
          </a:p>
        </p:txBody>
      </p:sp>
    </p:spTree>
  </p:cSld>
  <p:clrMapOvr>
    <a:masterClrMapping/>
  </p:clrMapOvr>
  <p:transition spd="med"/>
</p:sld>
</file>

<file path=ppt/theme/theme1.xml><?xml version="1.0" encoding="utf-8"?>
<a:theme xmlns:a="http://schemas.openxmlformats.org/drawingml/2006/main"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8167</TotalTime>
  <Words>1174</Words>
  <Application>Microsoft Macintosh PowerPoint</Application>
  <PresentationFormat>自定义</PresentationFormat>
  <Paragraphs>340</Paragraphs>
  <Slides>21</Slides>
  <Notes>12</Notes>
  <HiddenSlides>0</HiddenSlides>
  <MMClips>4</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21</vt:i4>
      </vt:variant>
    </vt:vector>
  </HeadingPairs>
  <TitlesOfParts>
    <vt:vector size="27" baseType="lpstr">
      <vt:lpstr>KaiTi</vt:lpstr>
      <vt:lpstr>Arial</vt:lpstr>
      <vt:lpstr>Helvetica Neue</vt:lpstr>
      <vt:lpstr>Helvetica Neue Light</vt:lpstr>
      <vt:lpstr>Helvetica Neue Medium</vt:lpstr>
      <vt:lpstr>White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cp:lastModifiedBy>张德军</cp:lastModifiedBy>
  <cp:revision>105</cp:revision>
  <dcterms:modified xsi:type="dcterms:W3CDTF">2020-10-23T09:57:57Z</dcterms:modified>
</cp:coreProperties>
</file>